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5"/>
  </p:notesMasterIdLst>
  <p:handoutMasterIdLst>
    <p:handoutMasterId r:id="rId46"/>
  </p:handoutMasterIdLst>
  <p:sldIdLst>
    <p:sldId id="256" r:id="rId5"/>
    <p:sldId id="737" r:id="rId6"/>
    <p:sldId id="3434" r:id="rId7"/>
    <p:sldId id="601" r:id="rId8"/>
    <p:sldId id="560" r:id="rId9"/>
    <p:sldId id="3435" r:id="rId10"/>
    <p:sldId id="3425" r:id="rId11"/>
    <p:sldId id="561" r:id="rId12"/>
    <p:sldId id="613" r:id="rId13"/>
    <p:sldId id="616" r:id="rId14"/>
    <p:sldId id="747" r:id="rId15"/>
    <p:sldId id="739" r:id="rId16"/>
    <p:sldId id="3426" r:id="rId17"/>
    <p:sldId id="639" r:id="rId18"/>
    <p:sldId id="3427" r:id="rId19"/>
    <p:sldId id="635" r:id="rId20"/>
    <p:sldId id="736" r:id="rId21"/>
    <p:sldId id="740" r:id="rId22"/>
    <p:sldId id="534" r:id="rId23"/>
    <p:sldId id="609" r:id="rId24"/>
    <p:sldId id="3411" r:id="rId25"/>
    <p:sldId id="3414" r:id="rId26"/>
    <p:sldId id="3415" r:id="rId27"/>
    <p:sldId id="3416" r:id="rId28"/>
    <p:sldId id="746" r:id="rId29"/>
    <p:sldId id="748" r:id="rId30"/>
    <p:sldId id="640" r:id="rId31"/>
    <p:sldId id="526" r:id="rId32"/>
    <p:sldId id="641" r:id="rId33"/>
    <p:sldId id="3430" r:id="rId34"/>
    <p:sldId id="3431" r:id="rId35"/>
    <p:sldId id="531" r:id="rId36"/>
    <p:sldId id="3429" r:id="rId37"/>
    <p:sldId id="555" r:id="rId38"/>
    <p:sldId id="431" r:id="rId39"/>
    <p:sldId id="750" r:id="rId40"/>
    <p:sldId id="3417" r:id="rId41"/>
    <p:sldId id="604" r:id="rId42"/>
    <p:sldId id="265" r:id="rId43"/>
    <p:sldId id="73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95C"/>
    <a:srgbClr val="E5232C"/>
    <a:srgbClr val="103A3E"/>
    <a:srgbClr val="F69F19"/>
    <a:srgbClr val="FFE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7474" autoAdjust="0"/>
  </p:normalViewPr>
  <p:slideViewPr>
    <p:cSldViewPr snapToGrid="0">
      <p:cViewPr varScale="1">
        <p:scale>
          <a:sx n="162" d="100"/>
          <a:sy n="162" d="100"/>
        </p:scale>
        <p:origin x="100" y="148"/>
      </p:cViewPr>
      <p:guideLst/>
    </p:cSldViewPr>
  </p:slideViewPr>
  <p:notesTextViewPr>
    <p:cViewPr>
      <p:scale>
        <a:sx n="3" d="2"/>
        <a:sy n="3" d="2"/>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High</c:v>
                </c:pt>
              </c:strCache>
            </c:strRef>
          </c:tx>
          <c:spPr>
            <a:solidFill>
              <a:srgbClr val="FF0000"/>
            </a:solidFill>
            <a:ln w="9525" cap="flat" cmpd="sng" algn="ctr">
              <a:solidFill>
                <a:schemeClr val="accent6">
                  <a:tint val="58000"/>
                  <a:shade val="95000"/>
                </a:schemeClr>
              </a:solidFill>
              <a:round/>
            </a:ln>
            <a:effectLst/>
            <a:sp3d contourW="9525">
              <a:contourClr>
                <a:schemeClr val="accent6">
                  <a:tint val="58000"/>
                  <a:shade val="95000"/>
                </a:schemeClr>
              </a:contourClr>
            </a:sp3d>
          </c:spPr>
          <c:invertIfNegative val="0"/>
          <c:cat>
            <c:strRef>
              <c:f>Sheet1!$A$2:$A$5</c:f>
              <c:strCache>
                <c:ptCount val="4"/>
                <c:pt idx="0">
                  <c:v>Transport</c:v>
                </c:pt>
                <c:pt idx="1">
                  <c:v>Food</c:v>
                </c:pt>
                <c:pt idx="2">
                  <c:v>Fuel</c:v>
                </c:pt>
                <c:pt idx="3">
                  <c:v>Finance</c:v>
                </c:pt>
              </c:strCache>
            </c:strRef>
          </c:cat>
          <c:val>
            <c:numRef>
              <c:f>Sheet1!$B$2:$B$5</c:f>
              <c:numCache>
                <c:formatCode>General</c:formatCode>
                <c:ptCount val="4"/>
                <c:pt idx="0">
                  <c:v>4</c:v>
                </c:pt>
                <c:pt idx="1">
                  <c:v>8</c:v>
                </c:pt>
                <c:pt idx="2">
                  <c:v>3</c:v>
                </c:pt>
                <c:pt idx="3">
                  <c:v>6</c:v>
                </c:pt>
              </c:numCache>
            </c:numRef>
          </c:val>
          <c:extLst>
            <c:ext xmlns:c16="http://schemas.microsoft.com/office/drawing/2014/chart" uri="{C3380CC4-5D6E-409C-BE32-E72D297353CC}">
              <c16:uniqueId val="{00000000-1780-CA49-AEE4-45A730407CE6}"/>
            </c:ext>
          </c:extLst>
        </c:ser>
        <c:ser>
          <c:idx val="1"/>
          <c:order val="1"/>
          <c:tx>
            <c:strRef>
              <c:f>Sheet1!$C$1</c:f>
              <c:strCache>
                <c:ptCount val="1"/>
                <c:pt idx="0">
                  <c:v>Medium</c:v>
                </c:pt>
              </c:strCache>
            </c:strRef>
          </c:tx>
          <c:spPr>
            <a:solidFill>
              <a:srgbClr val="FFC000"/>
            </a:solidFill>
            <a:ln w="9525" cap="flat" cmpd="sng" algn="ctr">
              <a:solidFill>
                <a:schemeClr val="accent6">
                  <a:tint val="86000"/>
                  <a:shade val="95000"/>
                </a:schemeClr>
              </a:solidFill>
              <a:round/>
            </a:ln>
            <a:effectLst/>
            <a:sp3d contourW="9525">
              <a:contourClr>
                <a:schemeClr val="accent6">
                  <a:tint val="86000"/>
                  <a:shade val="95000"/>
                </a:schemeClr>
              </a:contourClr>
            </a:sp3d>
          </c:spPr>
          <c:invertIfNegative val="0"/>
          <c:cat>
            <c:strRef>
              <c:f>Sheet1!$A$2:$A$5</c:f>
              <c:strCache>
                <c:ptCount val="4"/>
                <c:pt idx="0">
                  <c:v>Transport</c:v>
                </c:pt>
                <c:pt idx="1">
                  <c:v>Food</c:v>
                </c:pt>
                <c:pt idx="2">
                  <c:v>Fuel</c:v>
                </c:pt>
                <c:pt idx="3">
                  <c:v>Finance</c:v>
                </c:pt>
              </c:strCache>
            </c:strRef>
          </c:cat>
          <c:val>
            <c:numRef>
              <c:f>Sheet1!$C$2:$C$5</c:f>
              <c:numCache>
                <c:formatCode>General</c:formatCode>
                <c:ptCount val="4"/>
                <c:pt idx="0">
                  <c:v>3</c:v>
                </c:pt>
                <c:pt idx="1">
                  <c:v>5</c:v>
                </c:pt>
                <c:pt idx="2">
                  <c:v>7</c:v>
                </c:pt>
                <c:pt idx="3">
                  <c:v>3</c:v>
                </c:pt>
              </c:numCache>
            </c:numRef>
          </c:val>
          <c:extLst>
            <c:ext xmlns:c16="http://schemas.microsoft.com/office/drawing/2014/chart" uri="{C3380CC4-5D6E-409C-BE32-E72D297353CC}">
              <c16:uniqueId val="{00000001-1780-CA49-AEE4-45A730407CE6}"/>
            </c:ext>
          </c:extLst>
        </c:ser>
        <c:ser>
          <c:idx val="2"/>
          <c:order val="2"/>
          <c:tx>
            <c:strRef>
              <c:f>Sheet1!$D$1</c:f>
              <c:strCache>
                <c:ptCount val="1"/>
                <c:pt idx="0">
                  <c:v>Low</c:v>
                </c:pt>
              </c:strCache>
            </c:strRef>
          </c:tx>
          <c:spPr>
            <a:solidFill>
              <a:srgbClr val="FFFF00"/>
            </a:solidFill>
            <a:ln w="9525" cap="flat" cmpd="sng" algn="ctr">
              <a:solidFill>
                <a:schemeClr val="accent6">
                  <a:shade val="86000"/>
                  <a:shade val="95000"/>
                </a:schemeClr>
              </a:solidFill>
              <a:round/>
            </a:ln>
            <a:effectLst/>
            <a:sp3d contourW="9525">
              <a:contourClr>
                <a:schemeClr val="accent6">
                  <a:shade val="86000"/>
                  <a:shade val="95000"/>
                </a:schemeClr>
              </a:contourClr>
            </a:sp3d>
          </c:spPr>
          <c:invertIfNegative val="0"/>
          <c:cat>
            <c:strRef>
              <c:f>Sheet1!$A$2:$A$5</c:f>
              <c:strCache>
                <c:ptCount val="4"/>
                <c:pt idx="0">
                  <c:v>Transport</c:v>
                </c:pt>
                <c:pt idx="1">
                  <c:v>Food</c:v>
                </c:pt>
                <c:pt idx="2">
                  <c:v>Fuel</c:v>
                </c:pt>
                <c:pt idx="3">
                  <c:v>Finance</c:v>
                </c:pt>
              </c:strCache>
            </c:strRef>
          </c:cat>
          <c:val>
            <c:numRef>
              <c:f>Sheet1!$D$2:$D$5</c:f>
              <c:numCache>
                <c:formatCode>General</c:formatCode>
                <c:ptCount val="4"/>
                <c:pt idx="0">
                  <c:v>9</c:v>
                </c:pt>
                <c:pt idx="1">
                  <c:v>13</c:v>
                </c:pt>
                <c:pt idx="2">
                  <c:v>4</c:v>
                </c:pt>
                <c:pt idx="3">
                  <c:v>6</c:v>
                </c:pt>
              </c:numCache>
            </c:numRef>
          </c:val>
          <c:extLst>
            <c:ext xmlns:c16="http://schemas.microsoft.com/office/drawing/2014/chart" uri="{C3380CC4-5D6E-409C-BE32-E72D297353CC}">
              <c16:uniqueId val="{00000002-1780-CA49-AEE4-45A730407CE6}"/>
            </c:ext>
          </c:extLst>
        </c:ser>
        <c:ser>
          <c:idx val="3"/>
          <c:order val="3"/>
          <c:tx>
            <c:strRef>
              <c:f>Sheet1!$E$1</c:f>
              <c:strCache>
                <c:ptCount val="1"/>
                <c:pt idx="0">
                  <c:v>Very Low</c:v>
                </c:pt>
              </c:strCache>
            </c:strRef>
          </c:tx>
          <c:spPr>
            <a:solidFill>
              <a:srgbClr val="92D050"/>
            </a:solidFill>
            <a:ln w="9525" cap="flat" cmpd="sng" algn="ctr">
              <a:solidFill>
                <a:schemeClr val="accent6">
                  <a:shade val="58000"/>
                  <a:shade val="95000"/>
                </a:schemeClr>
              </a:solidFill>
              <a:round/>
            </a:ln>
            <a:effectLst/>
            <a:sp3d contourW="9525">
              <a:contourClr>
                <a:schemeClr val="accent6">
                  <a:shade val="58000"/>
                  <a:shade val="95000"/>
                </a:schemeClr>
              </a:contourClr>
            </a:sp3d>
          </c:spPr>
          <c:invertIfNegative val="0"/>
          <c:cat>
            <c:strRef>
              <c:f>Sheet1!$A$2:$A$5</c:f>
              <c:strCache>
                <c:ptCount val="4"/>
                <c:pt idx="0">
                  <c:v>Transport</c:v>
                </c:pt>
                <c:pt idx="1">
                  <c:v>Food</c:v>
                </c:pt>
                <c:pt idx="2">
                  <c:v>Fuel</c:v>
                </c:pt>
                <c:pt idx="3">
                  <c:v>Finance</c:v>
                </c:pt>
              </c:strCache>
            </c:strRef>
          </c:cat>
          <c:val>
            <c:numRef>
              <c:f>Sheet1!$E$2:$E$5</c:f>
              <c:numCache>
                <c:formatCode>General</c:formatCode>
                <c:ptCount val="4"/>
                <c:pt idx="0">
                  <c:v>12</c:v>
                </c:pt>
                <c:pt idx="1">
                  <c:v>17</c:v>
                </c:pt>
                <c:pt idx="2">
                  <c:v>11</c:v>
                </c:pt>
                <c:pt idx="3">
                  <c:v>12</c:v>
                </c:pt>
              </c:numCache>
            </c:numRef>
          </c:val>
          <c:extLst>
            <c:ext xmlns:c16="http://schemas.microsoft.com/office/drawing/2014/chart" uri="{C3380CC4-5D6E-409C-BE32-E72D297353CC}">
              <c16:uniqueId val="{00000003-1780-CA49-AEE4-45A730407CE6}"/>
            </c:ext>
          </c:extLst>
        </c:ser>
        <c:dLbls>
          <c:showLegendKey val="0"/>
          <c:showVal val="0"/>
          <c:showCatName val="0"/>
          <c:showSerName val="0"/>
          <c:showPercent val="0"/>
          <c:showBubbleSize val="0"/>
        </c:dLbls>
        <c:gapWidth val="150"/>
        <c:shape val="box"/>
        <c:axId val="-1738762448"/>
        <c:axId val="-1738752656"/>
        <c:axId val="-1742834000"/>
      </c:bar3DChart>
      <c:catAx>
        <c:axId val="-1738762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8752656"/>
        <c:crosses val="autoZero"/>
        <c:auto val="1"/>
        <c:lblAlgn val="ctr"/>
        <c:lblOffset val="100"/>
        <c:noMultiLvlLbl val="0"/>
      </c:catAx>
      <c:valAx>
        <c:axId val="-173875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8762448"/>
        <c:crosses val="autoZero"/>
        <c:crossBetween val="between"/>
      </c:valAx>
      <c:serAx>
        <c:axId val="-174283400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875265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BE6FF-DEFD-7545-A7A8-3F6A19AFA8D7}" type="doc">
      <dgm:prSet loTypeId="urn:microsoft.com/office/officeart/2005/8/layout/cycle5" loCatId="cycle" qsTypeId="urn:microsoft.com/office/officeart/2005/8/quickstyle/3d2" qsCatId="3D" csTypeId="urn:microsoft.com/office/officeart/2005/8/colors/colorful1" csCatId="colorful" phldr="1"/>
      <dgm:spPr/>
      <dgm:t>
        <a:bodyPr/>
        <a:lstStyle/>
        <a:p>
          <a:endParaRPr lang="en-US"/>
        </a:p>
      </dgm:t>
    </dgm:pt>
    <dgm:pt modelId="{C398FADE-5721-414A-9DB3-88890BE3D02C}">
      <dgm:prSet phldrT="[Text]"/>
      <dgm:spPr>
        <a:solidFill>
          <a:srgbClr val="E5232C"/>
        </a:solidFill>
      </dgm:spPr>
      <dgm:t>
        <a:bodyPr/>
        <a:lstStyle/>
        <a:p>
          <a:r>
            <a:rPr lang="en-US" dirty="0">
              <a:solidFill>
                <a:srgbClr val="103A3E"/>
              </a:solidFill>
            </a:rPr>
            <a:t>Measure</a:t>
          </a:r>
        </a:p>
      </dgm:t>
    </dgm:pt>
    <dgm:pt modelId="{7C49E71C-20AB-DF41-AAC8-249DD291C31D}" type="parTrans" cxnId="{331C9F5E-2F92-984D-BEFF-3EF02E03FCC0}">
      <dgm:prSet/>
      <dgm:spPr/>
      <dgm:t>
        <a:bodyPr/>
        <a:lstStyle/>
        <a:p>
          <a:endParaRPr lang="en-US"/>
        </a:p>
      </dgm:t>
    </dgm:pt>
    <dgm:pt modelId="{6537C65D-6A2C-9141-8CDA-B2FFC9B9FE35}" type="sibTrans" cxnId="{331C9F5E-2F92-984D-BEFF-3EF02E03FCC0}">
      <dgm:prSet/>
      <dgm:spPr>
        <a:ln w="25400">
          <a:solidFill>
            <a:srgbClr val="103A3E"/>
          </a:solidFill>
        </a:ln>
      </dgm:spPr>
      <dgm:t>
        <a:bodyPr/>
        <a:lstStyle/>
        <a:p>
          <a:endParaRPr lang="en-US"/>
        </a:p>
      </dgm:t>
    </dgm:pt>
    <dgm:pt modelId="{A7D19078-2F31-6046-A67A-6891D06112E4}">
      <dgm:prSet phldrT="[Text]"/>
      <dgm:spPr>
        <a:solidFill>
          <a:srgbClr val="F69F19"/>
        </a:solidFill>
      </dgm:spPr>
      <dgm:t>
        <a:bodyPr/>
        <a:lstStyle/>
        <a:p>
          <a:r>
            <a:rPr lang="en-US" dirty="0" err="1">
              <a:solidFill>
                <a:srgbClr val="103A3E"/>
              </a:solidFill>
            </a:rPr>
            <a:t>Analyse</a:t>
          </a:r>
          <a:endParaRPr lang="en-US" dirty="0">
            <a:solidFill>
              <a:srgbClr val="103A3E"/>
            </a:solidFill>
          </a:endParaRPr>
        </a:p>
      </dgm:t>
    </dgm:pt>
    <dgm:pt modelId="{1825158A-E754-554D-B022-F9522945F5A5}" type="parTrans" cxnId="{186A2369-23EE-DA48-AB8C-C0C7DBC2BEB0}">
      <dgm:prSet/>
      <dgm:spPr/>
      <dgm:t>
        <a:bodyPr/>
        <a:lstStyle/>
        <a:p>
          <a:endParaRPr lang="en-US"/>
        </a:p>
      </dgm:t>
    </dgm:pt>
    <dgm:pt modelId="{AB89C492-D83E-6F49-BA3B-EAC8DCE114DF}" type="sibTrans" cxnId="{186A2369-23EE-DA48-AB8C-C0C7DBC2BEB0}">
      <dgm:prSet/>
      <dgm:spPr>
        <a:ln w="25400">
          <a:solidFill>
            <a:srgbClr val="103A3E"/>
          </a:solidFill>
        </a:ln>
      </dgm:spPr>
      <dgm:t>
        <a:bodyPr/>
        <a:lstStyle/>
        <a:p>
          <a:endParaRPr lang="en-US"/>
        </a:p>
      </dgm:t>
    </dgm:pt>
    <dgm:pt modelId="{A17A5164-53C7-964D-B82C-62DA1646F651}">
      <dgm:prSet phldrT="[Text]"/>
      <dgm:spPr>
        <a:solidFill>
          <a:srgbClr val="FFE21B"/>
        </a:solidFill>
      </dgm:spPr>
      <dgm:t>
        <a:bodyPr/>
        <a:lstStyle/>
        <a:p>
          <a:r>
            <a:rPr lang="en-US" dirty="0" err="1">
              <a:solidFill>
                <a:srgbClr val="103A3E"/>
              </a:solidFill>
            </a:rPr>
            <a:t>Prioritise</a:t>
          </a:r>
          <a:endParaRPr lang="en-US" dirty="0">
            <a:solidFill>
              <a:srgbClr val="103A3E"/>
            </a:solidFill>
          </a:endParaRPr>
        </a:p>
      </dgm:t>
    </dgm:pt>
    <dgm:pt modelId="{06B3229F-DE46-DA46-A31F-E796592C8B43}" type="parTrans" cxnId="{911B4F7C-FA04-8744-B436-1A98D3AB7061}">
      <dgm:prSet/>
      <dgm:spPr/>
      <dgm:t>
        <a:bodyPr/>
        <a:lstStyle/>
        <a:p>
          <a:endParaRPr lang="en-US"/>
        </a:p>
      </dgm:t>
    </dgm:pt>
    <dgm:pt modelId="{1A4F04EB-6A9D-E848-B7D7-4AB8F6421468}" type="sibTrans" cxnId="{911B4F7C-FA04-8744-B436-1A98D3AB7061}">
      <dgm:prSet/>
      <dgm:spPr>
        <a:ln w="25400">
          <a:solidFill>
            <a:srgbClr val="103A3E"/>
          </a:solidFill>
        </a:ln>
      </dgm:spPr>
      <dgm:t>
        <a:bodyPr/>
        <a:lstStyle/>
        <a:p>
          <a:endParaRPr lang="en-US"/>
        </a:p>
      </dgm:t>
    </dgm:pt>
    <dgm:pt modelId="{F902D798-A4A7-5246-9F54-43645E2DB08B}">
      <dgm:prSet phldrT="[Text]"/>
      <dgm:spPr>
        <a:solidFill>
          <a:srgbClr val="A3C95C"/>
        </a:solidFill>
      </dgm:spPr>
      <dgm:t>
        <a:bodyPr/>
        <a:lstStyle/>
        <a:p>
          <a:r>
            <a:rPr lang="en-US" dirty="0">
              <a:solidFill>
                <a:srgbClr val="103A3E"/>
              </a:solidFill>
            </a:rPr>
            <a:t>Act</a:t>
          </a:r>
        </a:p>
      </dgm:t>
    </dgm:pt>
    <dgm:pt modelId="{E653C7D0-C81A-B74C-9DAF-C48A6C0E931E}" type="parTrans" cxnId="{4E1B9470-5EAC-2240-AC4D-9E872853768F}">
      <dgm:prSet/>
      <dgm:spPr/>
      <dgm:t>
        <a:bodyPr/>
        <a:lstStyle/>
        <a:p>
          <a:endParaRPr lang="en-US"/>
        </a:p>
      </dgm:t>
    </dgm:pt>
    <dgm:pt modelId="{4F494626-01FC-D84C-8312-776C199DCF01}" type="sibTrans" cxnId="{4E1B9470-5EAC-2240-AC4D-9E872853768F}">
      <dgm:prSet/>
      <dgm:spPr>
        <a:ln w="25400">
          <a:solidFill>
            <a:srgbClr val="103A3E"/>
          </a:solidFill>
        </a:ln>
      </dgm:spPr>
      <dgm:t>
        <a:bodyPr/>
        <a:lstStyle/>
        <a:p>
          <a:endParaRPr lang="en-US"/>
        </a:p>
      </dgm:t>
    </dgm:pt>
    <dgm:pt modelId="{FB20E7E5-161E-3642-86AB-10B528C18CD2}" type="pres">
      <dgm:prSet presAssocID="{6FABE6FF-DEFD-7545-A7A8-3F6A19AFA8D7}" presName="cycle" presStyleCnt="0">
        <dgm:presLayoutVars>
          <dgm:dir/>
          <dgm:resizeHandles val="exact"/>
        </dgm:presLayoutVars>
      </dgm:prSet>
      <dgm:spPr/>
    </dgm:pt>
    <dgm:pt modelId="{AFE91DD7-44E9-264B-8200-9C21559BAF77}" type="pres">
      <dgm:prSet presAssocID="{C398FADE-5721-414A-9DB3-88890BE3D02C}" presName="node" presStyleLbl="node1" presStyleIdx="0" presStyleCnt="4">
        <dgm:presLayoutVars>
          <dgm:bulletEnabled val="1"/>
        </dgm:presLayoutVars>
      </dgm:prSet>
      <dgm:spPr/>
    </dgm:pt>
    <dgm:pt modelId="{23418281-AD03-2142-8416-2D143696455C}" type="pres">
      <dgm:prSet presAssocID="{C398FADE-5721-414A-9DB3-88890BE3D02C}" presName="spNode" presStyleCnt="0"/>
      <dgm:spPr/>
    </dgm:pt>
    <dgm:pt modelId="{F2B2001D-2FE3-0448-9AA1-F29BC54DB983}" type="pres">
      <dgm:prSet presAssocID="{6537C65D-6A2C-9141-8CDA-B2FFC9B9FE35}" presName="sibTrans" presStyleLbl="sibTrans1D1" presStyleIdx="0" presStyleCnt="4"/>
      <dgm:spPr/>
    </dgm:pt>
    <dgm:pt modelId="{6404918B-935F-8E40-8E77-4D8A0192E3AE}" type="pres">
      <dgm:prSet presAssocID="{A7D19078-2F31-6046-A67A-6891D06112E4}" presName="node" presStyleLbl="node1" presStyleIdx="1" presStyleCnt="4">
        <dgm:presLayoutVars>
          <dgm:bulletEnabled val="1"/>
        </dgm:presLayoutVars>
      </dgm:prSet>
      <dgm:spPr/>
    </dgm:pt>
    <dgm:pt modelId="{3E10AFBC-CB7B-6C4D-967F-609FF9FD0713}" type="pres">
      <dgm:prSet presAssocID="{A7D19078-2F31-6046-A67A-6891D06112E4}" presName="spNode" presStyleCnt="0"/>
      <dgm:spPr/>
    </dgm:pt>
    <dgm:pt modelId="{26B5B1EA-5AA4-7848-BDFF-A830CDA89D03}" type="pres">
      <dgm:prSet presAssocID="{AB89C492-D83E-6F49-BA3B-EAC8DCE114DF}" presName="sibTrans" presStyleLbl="sibTrans1D1" presStyleIdx="1" presStyleCnt="4"/>
      <dgm:spPr/>
    </dgm:pt>
    <dgm:pt modelId="{F6673BBD-4B90-5649-86D1-598679102580}" type="pres">
      <dgm:prSet presAssocID="{A17A5164-53C7-964D-B82C-62DA1646F651}" presName="node" presStyleLbl="node1" presStyleIdx="2" presStyleCnt="4">
        <dgm:presLayoutVars>
          <dgm:bulletEnabled val="1"/>
        </dgm:presLayoutVars>
      </dgm:prSet>
      <dgm:spPr/>
    </dgm:pt>
    <dgm:pt modelId="{168E3E1C-775F-2645-9F7A-8537DC83BA48}" type="pres">
      <dgm:prSet presAssocID="{A17A5164-53C7-964D-B82C-62DA1646F651}" presName="spNode" presStyleCnt="0"/>
      <dgm:spPr/>
    </dgm:pt>
    <dgm:pt modelId="{60B7B797-7820-F94D-8546-13DBBB7CEE17}" type="pres">
      <dgm:prSet presAssocID="{1A4F04EB-6A9D-E848-B7D7-4AB8F6421468}" presName="sibTrans" presStyleLbl="sibTrans1D1" presStyleIdx="2" presStyleCnt="4"/>
      <dgm:spPr/>
    </dgm:pt>
    <dgm:pt modelId="{B0C51EFE-3409-1045-A687-042255DA9479}" type="pres">
      <dgm:prSet presAssocID="{F902D798-A4A7-5246-9F54-43645E2DB08B}" presName="node" presStyleLbl="node1" presStyleIdx="3" presStyleCnt="4">
        <dgm:presLayoutVars>
          <dgm:bulletEnabled val="1"/>
        </dgm:presLayoutVars>
      </dgm:prSet>
      <dgm:spPr/>
    </dgm:pt>
    <dgm:pt modelId="{835FF01D-A62A-D842-A8C6-14E556F85E31}" type="pres">
      <dgm:prSet presAssocID="{F902D798-A4A7-5246-9F54-43645E2DB08B}" presName="spNode" presStyleCnt="0"/>
      <dgm:spPr/>
    </dgm:pt>
    <dgm:pt modelId="{E62B7A6B-1A12-5541-8206-E96FA0E3AAE9}" type="pres">
      <dgm:prSet presAssocID="{4F494626-01FC-D84C-8312-776C199DCF01}" presName="sibTrans" presStyleLbl="sibTrans1D1" presStyleIdx="3" presStyleCnt="4"/>
      <dgm:spPr/>
    </dgm:pt>
  </dgm:ptLst>
  <dgm:cxnLst>
    <dgm:cxn modelId="{12589005-773F-4DA0-9E01-711A801421B9}" type="presOf" srcId="{A7D19078-2F31-6046-A67A-6891D06112E4}" destId="{6404918B-935F-8E40-8E77-4D8A0192E3AE}" srcOrd="0" destOrd="0" presId="urn:microsoft.com/office/officeart/2005/8/layout/cycle5"/>
    <dgm:cxn modelId="{95659711-88F6-453E-8339-00309B41311D}" type="presOf" srcId="{A17A5164-53C7-964D-B82C-62DA1646F651}" destId="{F6673BBD-4B90-5649-86D1-598679102580}" srcOrd="0" destOrd="0" presId="urn:microsoft.com/office/officeart/2005/8/layout/cycle5"/>
    <dgm:cxn modelId="{CB670922-5C82-4583-8C79-5F11AF20D3F1}" type="presOf" srcId="{AB89C492-D83E-6F49-BA3B-EAC8DCE114DF}" destId="{26B5B1EA-5AA4-7848-BDFF-A830CDA89D03}" srcOrd="0" destOrd="0" presId="urn:microsoft.com/office/officeart/2005/8/layout/cycle5"/>
    <dgm:cxn modelId="{0A059C26-8CB3-4AA7-8CB7-A95B9566AF07}" type="presOf" srcId="{1A4F04EB-6A9D-E848-B7D7-4AB8F6421468}" destId="{60B7B797-7820-F94D-8546-13DBBB7CEE17}" srcOrd="0" destOrd="0" presId="urn:microsoft.com/office/officeart/2005/8/layout/cycle5"/>
    <dgm:cxn modelId="{331C9F5E-2F92-984D-BEFF-3EF02E03FCC0}" srcId="{6FABE6FF-DEFD-7545-A7A8-3F6A19AFA8D7}" destId="{C398FADE-5721-414A-9DB3-88890BE3D02C}" srcOrd="0" destOrd="0" parTransId="{7C49E71C-20AB-DF41-AAC8-249DD291C31D}" sibTransId="{6537C65D-6A2C-9141-8CDA-B2FFC9B9FE35}"/>
    <dgm:cxn modelId="{F96A3644-98A5-4D6C-BCD1-7ADBAB6B0E79}" type="presOf" srcId="{4F494626-01FC-D84C-8312-776C199DCF01}" destId="{E62B7A6B-1A12-5541-8206-E96FA0E3AAE9}" srcOrd="0" destOrd="0" presId="urn:microsoft.com/office/officeart/2005/8/layout/cycle5"/>
    <dgm:cxn modelId="{186A2369-23EE-DA48-AB8C-C0C7DBC2BEB0}" srcId="{6FABE6FF-DEFD-7545-A7A8-3F6A19AFA8D7}" destId="{A7D19078-2F31-6046-A67A-6891D06112E4}" srcOrd="1" destOrd="0" parTransId="{1825158A-E754-554D-B022-F9522945F5A5}" sibTransId="{AB89C492-D83E-6F49-BA3B-EAC8DCE114DF}"/>
    <dgm:cxn modelId="{4E1B9470-5EAC-2240-AC4D-9E872853768F}" srcId="{6FABE6FF-DEFD-7545-A7A8-3F6A19AFA8D7}" destId="{F902D798-A4A7-5246-9F54-43645E2DB08B}" srcOrd="3" destOrd="0" parTransId="{E653C7D0-C81A-B74C-9DAF-C48A6C0E931E}" sibTransId="{4F494626-01FC-D84C-8312-776C199DCF01}"/>
    <dgm:cxn modelId="{F3060251-8BD1-404E-8A46-C4D71ED0E9A3}" type="presOf" srcId="{6537C65D-6A2C-9141-8CDA-B2FFC9B9FE35}" destId="{F2B2001D-2FE3-0448-9AA1-F29BC54DB983}" srcOrd="0" destOrd="0" presId="urn:microsoft.com/office/officeart/2005/8/layout/cycle5"/>
    <dgm:cxn modelId="{911B4F7C-FA04-8744-B436-1A98D3AB7061}" srcId="{6FABE6FF-DEFD-7545-A7A8-3F6A19AFA8D7}" destId="{A17A5164-53C7-964D-B82C-62DA1646F651}" srcOrd="2" destOrd="0" parTransId="{06B3229F-DE46-DA46-A31F-E796592C8B43}" sibTransId="{1A4F04EB-6A9D-E848-B7D7-4AB8F6421468}"/>
    <dgm:cxn modelId="{98EFC08C-EE96-4620-A9F4-315515DF5ABE}" type="presOf" srcId="{F902D798-A4A7-5246-9F54-43645E2DB08B}" destId="{B0C51EFE-3409-1045-A687-042255DA9479}" srcOrd="0" destOrd="0" presId="urn:microsoft.com/office/officeart/2005/8/layout/cycle5"/>
    <dgm:cxn modelId="{FC6BDCD1-9239-44DD-80FF-0534714FDD44}" type="presOf" srcId="{6FABE6FF-DEFD-7545-A7A8-3F6A19AFA8D7}" destId="{FB20E7E5-161E-3642-86AB-10B528C18CD2}" srcOrd="0" destOrd="0" presId="urn:microsoft.com/office/officeart/2005/8/layout/cycle5"/>
    <dgm:cxn modelId="{103D00E3-2E4B-4D23-999B-BF776C9BEB26}" type="presOf" srcId="{C398FADE-5721-414A-9DB3-88890BE3D02C}" destId="{AFE91DD7-44E9-264B-8200-9C21559BAF77}" srcOrd="0" destOrd="0" presId="urn:microsoft.com/office/officeart/2005/8/layout/cycle5"/>
    <dgm:cxn modelId="{220F24BF-D0F1-4240-AA4E-F655278BBADA}" type="presParOf" srcId="{FB20E7E5-161E-3642-86AB-10B528C18CD2}" destId="{AFE91DD7-44E9-264B-8200-9C21559BAF77}" srcOrd="0" destOrd="0" presId="urn:microsoft.com/office/officeart/2005/8/layout/cycle5"/>
    <dgm:cxn modelId="{BF949BEC-980D-4396-8503-20D68E602165}" type="presParOf" srcId="{FB20E7E5-161E-3642-86AB-10B528C18CD2}" destId="{23418281-AD03-2142-8416-2D143696455C}" srcOrd="1" destOrd="0" presId="urn:microsoft.com/office/officeart/2005/8/layout/cycle5"/>
    <dgm:cxn modelId="{1B586D4A-F161-4D36-A758-49AE88889200}" type="presParOf" srcId="{FB20E7E5-161E-3642-86AB-10B528C18CD2}" destId="{F2B2001D-2FE3-0448-9AA1-F29BC54DB983}" srcOrd="2" destOrd="0" presId="urn:microsoft.com/office/officeart/2005/8/layout/cycle5"/>
    <dgm:cxn modelId="{E9F6C98A-24D1-4E6D-BA01-133B0DAC90EA}" type="presParOf" srcId="{FB20E7E5-161E-3642-86AB-10B528C18CD2}" destId="{6404918B-935F-8E40-8E77-4D8A0192E3AE}" srcOrd="3" destOrd="0" presId="urn:microsoft.com/office/officeart/2005/8/layout/cycle5"/>
    <dgm:cxn modelId="{D9D79223-6730-4C9A-B213-14B9419D50CF}" type="presParOf" srcId="{FB20E7E5-161E-3642-86AB-10B528C18CD2}" destId="{3E10AFBC-CB7B-6C4D-967F-609FF9FD0713}" srcOrd="4" destOrd="0" presId="urn:microsoft.com/office/officeart/2005/8/layout/cycle5"/>
    <dgm:cxn modelId="{B58FE156-912D-4595-B7B0-92B232F07598}" type="presParOf" srcId="{FB20E7E5-161E-3642-86AB-10B528C18CD2}" destId="{26B5B1EA-5AA4-7848-BDFF-A830CDA89D03}" srcOrd="5" destOrd="0" presId="urn:microsoft.com/office/officeart/2005/8/layout/cycle5"/>
    <dgm:cxn modelId="{CAA8462D-3272-459D-A57A-FD3D218D6CEB}" type="presParOf" srcId="{FB20E7E5-161E-3642-86AB-10B528C18CD2}" destId="{F6673BBD-4B90-5649-86D1-598679102580}" srcOrd="6" destOrd="0" presId="urn:microsoft.com/office/officeart/2005/8/layout/cycle5"/>
    <dgm:cxn modelId="{2CFDC3E7-A636-412E-A783-F4D90EADE326}" type="presParOf" srcId="{FB20E7E5-161E-3642-86AB-10B528C18CD2}" destId="{168E3E1C-775F-2645-9F7A-8537DC83BA48}" srcOrd="7" destOrd="0" presId="urn:microsoft.com/office/officeart/2005/8/layout/cycle5"/>
    <dgm:cxn modelId="{B3808A8E-BE3B-4583-9872-31D742B3E4CA}" type="presParOf" srcId="{FB20E7E5-161E-3642-86AB-10B528C18CD2}" destId="{60B7B797-7820-F94D-8546-13DBBB7CEE17}" srcOrd="8" destOrd="0" presId="urn:microsoft.com/office/officeart/2005/8/layout/cycle5"/>
    <dgm:cxn modelId="{2473F3CD-61C5-434C-98F5-CEDF186A4E80}" type="presParOf" srcId="{FB20E7E5-161E-3642-86AB-10B528C18CD2}" destId="{B0C51EFE-3409-1045-A687-042255DA9479}" srcOrd="9" destOrd="0" presId="urn:microsoft.com/office/officeart/2005/8/layout/cycle5"/>
    <dgm:cxn modelId="{E7B7F381-FC86-4451-BDC3-8DD9F794F42F}" type="presParOf" srcId="{FB20E7E5-161E-3642-86AB-10B528C18CD2}" destId="{835FF01D-A62A-D842-A8C6-14E556F85E31}" srcOrd="10" destOrd="0" presId="urn:microsoft.com/office/officeart/2005/8/layout/cycle5"/>
    <dgm:cxn modelId="{D92FE642-3405-4403-A009-2CFC5DF97A3A}" type="presParOf" srcId="{FB20E7E5-161E-3642-86AB-10B528C18CD2}" destId="{E62B7A6B-1A12-5541-8206-E96FA0E3AAE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24C6B-86F5-034F-BD9A-15CC90BD57DC}"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859D7FD5-E399-5747-AFB6-1529E1A00E5B}">
      <dgm:prSet phldrT="[Text]" custT="1"/>
      <dgm:spPr>
        <a:solidFill>
          <a:srgbClr val="FFFFFF">
            <a:alpha val="90000"/>
          </a:srgbClr>
        </a:solidFill>
        <a:ln>
          <a:solidFill>
            <a:srgbClr val="103A3E"/>
          </a:solidFill>
        </a:ln>
      </dgm:spPr>
      <dgm:t>
        <a:bodyPr/>
        <a:lstStyle/>
        <a:p>
          <a:r>
            <a:rPr lang="en-US" sz="1800" b="0" dirty="0"/>
            <a:t>Risk</a:t>
          </a:r>
        </a:p>
      </dgm:t>
    </dgm:pt>
    <dgm:pt modelId="{467C63A3-FE08-EE47-ABF3-B402B87D6BAF}" type="parTrans" cxnId="{6DB6342E-BE0E-3447-8543-12DECC66F7B9}">
      <dgm:prSet/>
      <dgm:spPr/>
      <dgm:t>
        <a:bodyPr/>
        <a:lstStyle/>
        <a:p>
          <a:endParaRPr lang="en-US" sz="1800"/>
        </a:p>
      </dgm:t>
    </dgm:pt>
    <dgm:pt modelId="{2E7AC33F-7E78-1A46-BF47-AE245D527831}" type="sibTrans" cxnId="{6DB6342E-BE0E-3447-8543-12DECC66F7B9}">
      <dgm:prSet/>
      <dgm:spPr/>
      <dgm:t>
        <a:bodyPr/>
        <a:lstStyle/>
        <a:p>
          <a:endParaRPr lang="en-US" sz="1800"/>
        </a:p>
      </dgm:t>
    </dgm:pt>
    <dgm:pt modelId="{77F1218F-942A-8049-8387-B2B384BE2F63}">
      <dgm:prSet phldrT="[Text]" custT="1"/>
      <dgm:spPr>
        <a:solidFill>
          <a:srgbClr val="FFFFFF">
            <a:alpha val="90000"/>
          </a:srgbClr>
        </a:solidFill>
        <a:ln>
          <a:solidFill>
            <a:srgbClr val="103A3E"/>
          </a:solidFill>
        </a:ln>
      </dgm:spPr>
      <dgm:t>
        <a:bodyPr/>
        <a:lstStyle/>
        <a:p>
          <a:r>
            <a:rPr lang="en-US" sz="1400" b="0" dirty="0"/>
            <a:t>Likelihood</a:t>
          </a:r>
        </a:p>
      </dgm:t>
    </dgm:pt>
    <dgm:pt modelId="{62C7B71D-7DF3-A749-BA4B-4B82382720AE}" type="parTrans" cxnId="{1F8642D5-3C27-7D40-A6E2-680E7444EC9F}">
      <dgm:prSet/>
      <dgm:spPr/>
      <dgm:t>
        <a:bodyPr/>
        <a:lstStyle/>
        <a:p>
          <a:endParaRPr lang="en-US" sz="1800"/>
        </a:p>
      </dgm:t>
    </dgm:pt>
    <dgm:pt modelId="{EBC6E21B-B00B-CB47-B824-274335E5D779}" type="sibTrans" cxnId="{1F8642D5-3C27-7D40-A6E2-680E7444EC9F}">
      <dgm:prSet/>
      <dgm:spPr/>
      <dgm:t>
        <a:bodyPr/>
        <a:lstStyle/>
        <a:p>
          <a:endParaRPr lang="en-US" sz="1800"/>
        </a:p>
      </dgm:t>
    </dgm:pt>
    <dgm:pt modelId="{826F618F-90E0-CF4F-AAFF-1AD4BE8E5DA9}">
      <dgm:prSet phldrT="[Text]" custT="1"/>
      <dgm:spPr>
        <a:ln>
          <a:solidFill>
            <a:srgbClr val="103A3E"/>
          </a:solidFill>
        </a:ln>
      </dgm:spPr>
      <dgm:t>
        <a:bodyPr/>
        <a:lstStyle/>
        <a:p>
          <a:endParaRPr lang="en-US" sz="1200" dirty="0">
            <a:solidFill>
              <a:srgbClr val="FF0000"/>
            </a:solidFill>
          </a:endParaRPr>
        </a:p>
        <a:p>
          <a:r>
            <a:rPr lang="en-US" sz="1200" dirty="0"/>
            <a:t>Threat/ hazard</a:t>
          </a:r>
        </a:p>
        <a:p>
          <a:endParaRPr lang="en-US" sz="1800" dirty="0"/>
        </a:p>
      </dgm:t>
    </dgm:pt>
    <dgm:pt modelId="{F4AEFC44-0A8E-5E47-9418-5CEE38C45E71}" type="parTrans" cxnId="{72981EC4-DB8A-E348-9A15-7855ECA7E83C}">
      <dgm:prSet/>
      <dgm:spPr/>
      <dgm:t>
        <a:bodyPr/>
        <a:lstStyle/>
        <a:p>
          <a:endParaRPr lang="en-US" sz="1800"/>
        </a:p>
      </dgm:t>
    </dgm:pt>
    <dgm:pt modelId="{2F46C244-DBCF-0C47-8F66-E1D59A78FF9A}" type="sibTrans" cxnId="{72981EC4-DB8A-E348-9A15-7855ECA7E83C}">
      <dgm:prSet/>
      <dgm:spPr/>
      <dgm:t>
        <a:bodyPr/>
        <a:lstStyle/>
        <a:p>
          <a:endParaRPr lang="en-US" sz="1800"/>
        </a:p>
      </dgm:t>
    </dgm:pt>
    <dgm:pt modelId="{C1045AC1-9F23-8842-8B1E-37A378F1D8AF}">
      <dgm:prSet phldrT="[Text]" custT="1"/>
      <dgm:spPr>
        <a:ln>
          <a:solidFill>
            <a:srgbClr val="103A3E"/>
          </a:solidFill>
        </a:ln>
      </dgm:spPr>
      <dgm:t>
        <a:bodyPr/>
        <a:lstStyle/>
        <a:p>
          <a:r>
            <a:rPr lang="en-US" sz="1200" dirty="0"/>
            <a:t>Vulnerability</a:t>
          </a:r>
        </a:p>
      </dgm:t>
    </dgm:pt>
    <dgm:pt modelId="{6573953E-2131-8A4F-ABFA-4530A6927D37}" type="parTrans" cxnId="{FFC8AB79-2E64-2B40-A52B-15B49F4811D0}">
      <dgm:prSet/>
      <dgm:spPr/>
      <dgm:t>
        <a:bodyPr/>
        <a:lstStyle/>
        <a:p>
          <a:endParaRPr lang="en-US" sz="1800"/>
        </a:p>
      </dgm:t>
    </dgm:pt>
    <dgm:pt modelId="{007343E5-4669-974E-98DB-CC6206BC9A64}" type="sibTrans" cxnId="{FFC8AB79-2E64-2B40-A52B-15B49F4811D0}">
      <dgm:prSet/>
      <dgm:spPr/>
      <dgm:t>
        <a:bodyPr/>
        <a:lstStyle/>
        <a:p>
          <a:endParaRPr lang="en-US" sz="1800"/>
        </a:p>
      </dgm:t>
    </dgm:pt>
    <dgm:pt modelId="{AB38DE35-E02D-3C47-8478-18209C033970}">
      <dgm:prSet phldrT="[Text]" custT="1"/>
      <dgm:spPr>
        <a:solidFill>
          <a:srgbClr val="FFFFFF">
            <a:alpha val="90000"/>
          </a:srgbClr>
        </a:solidFill>
        <a:ln>
          <a:solidFill>
            <a:srgbClr val="103A3E"/>
          </a:solidFill>
        </a:ln>
      </dgm:spPr>
      <dgm:t>
        <a:bodyPr/>
        <a:lstStyle/>
        <a:p>
          <a:r>
            <a:rPr lang="en-US" sz="1400" b="0" dirty="0">
              <a:solidFill>
                <a:schemeClr val="tx1"/>
              </a:solidFill>
            </a:rPr>
            <a:t>Impacts</a:t>
          </a:r>
        </a:p>
      </dgm:t>
    </dgm:pt>
    <dgm:pt modelId="{9EA24EF4-2DF0-9A45-9EA1-F1826ACEF15A}" type="parTrans" cxnId="{05E101DC-2609-B14F-8699-E808F58739F8}">
      <dgm:prSet/>
      <dgm:spPr/>
      <dgm:t>
        <a:bodyPr/>
        <a:lstStyle/>
        <a:p>
          <a:endParaRPr lang="en-US" sz="1800"/>
        </a:p>
      </dgm:t>
    </dgm:pt>
    <dgm:pt modelId="{9A6D9BE9-BC29-8A48-8D85-5023C4E71EAE}" type="sibTrans" cxnId="{05E101DC-2609-B14F-8699-E808F58739F8}">
      <dgm:prSet/>
      <dgm:spPr/>
      <dgm:t>
        <a:bodyPr/>
        <a:lstStyle/>
        <a:p>
          <a:endParaRPr lang="en-US" sz="1800"/>
        </a:p>
      </dgm:t>
    </dgm:pt>
    <dgm:pt modelId="{CE47C266-1263-F640-9C13-92F9EA04C573}">
      <dgm:prSet phldrT="[Text]" custT="1"/>
      <dgm:spPr>
        <a:solidFill>
          <a:prstClr val="white">
            <a:alpha val="90000"/>
            <a:hueOff val="0"/>
            <a:satOff val="0"/>
            <a:lumOff val="0"/>
            <a:alphaOff val="0"/>
          </a:prstClr>
        </a:solidFill>
        <a:ln w="6350" cap="flat" cmpd="sng" algn="ctr">
          <a:solidFill>
            <a:srgbClr val="103A3E"/>
          </a:solid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Arial"/>
              <a:ea typeface="+mn-ea"/>
              <a:cs typeface="+mn-cs"/>
            </a:rPr>
            <a:t>Impacts on People</a:t>
          </a:r>
        </a:p>
      </dgm:t>
    </dgm:pt>
    <dgm:pt modelId="{010BCFBF-5451-614E-B279-23DA2D1F8B49}" type="parTrans" cxnId="{DFC77E8D-CA48-9941-A85E-BD9B4BCC7BD6}">
      <dgm:prSet/>
      <dgm:spPr/>
      <dgm:t>
        <a:bodyPr/>
        <a:lstStyle/>
        <a:p>
          <a:endParaRPr lang="en-US" sz="1800"/>
        </a:p>
      </dgm:t>
    </dgm:pt>
    <dgm:pt modelId="{756DF68C-AC75-9846-BB62-E9B4ED13E78D}" type="sibTrans" cxnId="{DFC77E8D-CA48-9941-A85E-BD9B4BCC7BD6}">
      <dgm:prSet/>
      <dgm:spPr/>
      <dgm:t>
        <a:bodyPr/>
        <a:lstStyle/>
        <a:p>
          <a:endParaRPr lang="en-US" sz="1800"/>
        </a:p>
      </dgm:t>
    </dgm:pt>
    <dgm:pt modelId="{851C7196-8B8F-B742-90D8-C57F6918BE08}">
      <dgm:prSet custT="1"/>
      <dgm:spPr>
        <a:ln>
          <a:solidFill>
            <a:srgbClr val="103A3E"/>
          </a:solidFill>
        </a:ln>
      </dgm:spPr>
      <dgm:t>
        <a:bodyPr/>
        <a:lstStyle/>
        <a:p>
          <a:r>
            <a:rPr lang="en-US" sz="1200" dirty="0"/>
            <a:t>Exposure</a:t>
          </a:r>
        </a:p>
      </dgm:t>
    </dgm:pt>
    <dgm:pt modelId="{262D5DF2-9671-B44B-B2BD-6F1F9032D3DA}" type="parTrans" cxnId="{EE453F5C-578D-884B-A730-CFD44A3F5029}">
      <dgm:prSet/>
      <dgm:spPr/>
      <dgm:t>
        <a:bodyPr/>
        <a:lstStyle/>
        <a:p>
          <a:endParaRPr lang="en-US" sz="1800"/>
        </a:p>
      </dgm:t>
    </dgm:pt>
    <dgm:pt modelId="{D398AB22-DDBC-D342-AC22-4A173E56648E}" type="sibTrans" cxnId="{EE453F5C-578D-884B-A730-CFD44A3F5029}">
      <dgm:prSet/>
      <dgm:spPr/>
      <dgm:t>
        <a:bodyPr/>
        <a:lstStyle/>
        <a:p>
          <a:endParaRPr lang="en-US" sz="1800"/>
        </a:p>
      </dgm:t>
    </dgm:pt>
    <dgm:pt modelId="{65816D54-DB59-504F-AE99-688E9783158D}">
      <dgm:prSet custT="1"/>
      <dgm:spPr>
        <a:ln>
          <a:solidFill>
            <a:srgbClr val="103A3E"/>
          </a:solidFill>
        </a:ln>
      </dgm:spPr>
      <dgm:t>
        <a:bodyPr/>
        <a:lstStyle/>
        <a:p>
          <a:r>
            <a:rPr lang="en-US" sz="1200" dirty="0"/>
            <a:t>Socio-economic impacts</a:t>
          </a:r>
        </a:p>
      </dgm:t>
    </dgm:pt>
    <dgm:pt modelId="{85BB6736-85B5-C34A-8CA3-76CE804E7E70}" type="parTrans" cxnId="{72D6071A-DCF4-8648-A440-0E025D8BD520}">
      <dgm:prSet/>
      <dgm:spPr/>
      <dgm:t>
        <a:bodyPr/>
        <a:lstStyle/>
        <a:p>
          <a:endParaRPr lang="en-US" sz="1800"/>
        </a:p>
      </dgm:t>
    </dgm:pt>
    <dgm:pt modelId="{DF1CBC67-B932-D246-8AAD-340CF15D4DBB}" type="sibTrans" cxnId="{72D6071A-DCF4-8648-A440-0E025D8BD520}">
      <dgm:prSet/>
      <dgm:spPr/>
      <dgm:t>
        <a:bodyPr/>
        <a:lstStyle/>
        <a:p>
          <a:endParaRPr lang="en-US" sz="1800"/>
        </a:p>
      </dgm:t>
    </dgm:pt>
    <dgm:pt modelId="{3E754E18-3EE9-5147-A5F4-A7B301DCE037}">
      <dgm:prSet custT="1"/>
      <dgm:spPr>
        <a:ln>
          <a:solidFill>
            <a:srgbClr val="103A3E"/>
          </a:solidFill>
        </a:ln>
      </dgm:spPr>
      <dgm:t>
        <a:bodyPr/>
        <a:lstStyle/>
        <a:p>
          <a:r>
            <a:rPr lang="en-US" sz="1200" dirty="0"/>
            <a:t>Non-material impacts</a:t>
          </a:r>
        </a:p>
      </dgm:t>
    </dgm:pt>
    <dgm:pt modelId="{09B54FB7-55E1-5E4E-83CE-ED9CDE1CBFCB}" type="parTrans" cxnId="{9A408789-2E93-8940-AAA7-C2A687F1284A}">
      <dgm:prSet/>
      <dgm:spPr/>
      <dgm:t>
        <a:bodyPr/>
        <a:lstStyle/>
        <a:p>
          <a:endParaRPr lang="en-US" sz="1800"/>
        </a:p>
      </dgm:t>
    </dgm:pt>
    <dgm:pt modelId="{7201B815-5E9E-874B-8DFC-98CAE21E1001}" type="sibTrans" cxnId="{9A408789-2E93-8940-AAA7-C2A687F1284A}">
      <dgm:prSet/>
      <dgm:spPr/>
      <dgm:t>
        <a:bodyPr/>
        <a:lstStyle/>
        <a:p>
          <a:endParaRPr lang="en-US" sz="1800"/>
        </a:p>
      </dgm:t>
    </dgm:pt>
    <dgm:pt modelId="{9FCDEFE2-321E-C244-B8C0-DE8A297FCA61}" type="pres">
      <dgm:prSet presAssocID="{39D24C6B-86F5-034F-BD9A-15CC90BD57DC}" presName="hierChild1" presStyleCnt="0">
        <dgm:presLayoutVars>
          <dgm:chPref val="1"/>
          <dgm:dir/>
          <dgm:animOne val="branch"/>
          <dgm:animLvl val="lvl"/>
          <dgm:resizeHandles/>
        </dgm:presLayoutVars>
      </dgm:prSet>
      <dgm:spPr/>
    </dgm:pt>
    <dgm:pt modelId="{040C65EE-5045-054B-B1F9-FF90DF04E2F8}" type="pres">
      <dgm:prSet presAssocID="{859D7FD5-E399-5747-AFB6-1529E1A00E5B}" presName="hierRoot1" presStyleCnt="0"/>
      <dgm:spPr/>
    </dgm:pt>
    <dgm:pt modelId="{C0E28909-5F7A-3541-BAD3-B2F9CE698C23}" type="pres">
      <dgm:prSet presAssocID="{859D7FD5-E399-5747-AFB6-1529E1A00E5B}" presName="composite" presStyleCnt="0"/>
      <dgm:spPr/>
    </dgm:pt>
    <dgm:pt modelId="{AF9B050E-D8E5-AF4D-B935-E6D01BBD1D8A}" type="pres">
      <dgm:prSet presAssocID="{859D7FD5-E399-5747-AFB6-1529E1A00E5B}" presName="background" presStyleLbl="node0" presStyleIdx="0" presStyleCnt="1"/>
      <dgm:spPr>
        <a:solidFill>
          <a:srgbClr val="103A3E"/>
        </a:solidFill>
      </dgm:spPr>
    </dgm:pt>
    <dgm:pt modelId="{5B3F4188-BEE2-CF4C-9B99-5502E3F7CDEF}" type="pres">
      <dgm:prSet presAssocID="{859D7FD5-E399-5747-AFB6-1529E1A00E5B}" presName="text" presStyleLbl="fgAcc0" presStyleIdx="0" presStyleCnt="1">
        <dgm:presLayoutVars>
          <dgm:chPref val="3"/>
        </dgm:presLayoutVars>
      </dgm:prSet>
      <dgm:spPr/>
    </dgm:pt>
    <dgm:pt modelId="{1AE4FBE1-1121-D740-BE5A-F5AF6B9413FF}" type="pres">
      <dgm:prSet presAssocID="{859D7FD5-E399-5747-AFB6-1529E1A00E5B}" presName="hierChild2" presStyleCnt="0"/>
      <dgm:spPr/>
    </dgm:pt>
    <dgm:pt modelId="{F92A6A39-B227-D640-8AFC-C7266044D9CB}" type="pres">
      <dgm:prSet presAssocID="{9EA24EF4-2DF0-9A45-9EA1-F1826ACEF15A}" presName="Name10" presStyleLbl="parChTrans1D2" presStyleIdx="0" presStyleCnt="2"/>
      <dgm:spPr/>
    </dgm:pt>
    <dgm:pt modelId="{9C118998-5DB8-384C-B167-3B2AAAF0DAF5}" type="pres">
      <dgm:prSet presAssocID="{AB38DE35-E02D-3C47-8478-18209C033970}" presName="hierRoot2" presStyleCnt="0"/>
      <dgm:spPr/>
    </dgm:pt>
    <dgm:pt modelId="{D012DB59-5C72-1147-B005-BE83CA21594D}" type="pres">
      <dgm:prSet presAssocID="{AB38DE35-E02D-3C47-8478-18209C033970}" presName="composite2" presStyleCnt="0"/>
      <dgm:spPr/>
    </dgm:pt>
    <dgm:pt modelId="{CF25C199-F03B-8B41-9E12-442FD7E60FB2}" type="pres">
      <dgm:prSet presAssocID="{AB38DE35-E02D-3C47-8478-18209C033970}" presName="background2" presStyleLbl="node2" presStyleIdx="0" presStyleCnt="2"/>
      <dgm:spPr>
        <a:solidFill>
          <a:srgbClr val="FFE21B"/>
        </a:solidFill>
      </dgm:spPr>
    </dgm:pt>
    <dgm:pt modelId="{AC0738F7-C848-344B-9255-19AC686E1AEF}" type="pres">
      <dgm:prSet presAssocID="{AB38DE35-E02D-3C47-8478-18209C033970}" presName="text2" presStyleLbl="fgAcc2" presStyleIdx="0" presStyleCnt="2">
        <dgm:presLayoutVars>
          <dgm:chPref val="3"/>
        </dgm:presLayoutVars>
      </dgm:prSet>
      <dgm:spPr/>
    </dgm:pt>
    <dgm:pt modelId="{67B1AC8E-D48F-D449-B2CA-17E410FCE268}" type="pres">
      <dgm:prSet presAssocID="{AB38DE35-E02D-3C47-8478-18209C033970}" presName="hierChild3" presStyleCnt="0"/>
      <dgm:spPr/>
    </dgm:pt>
    <dgm:pt modelId="{F827BD8D-3C2E-2F49-8F1A-53D77FE550AD}" type="pres">
      <dgm:prSet presAssocID="{010BCFBF-5451-614E-B279-23DA2D1F8B49}" presName="Name17" presStyleLbl="parChTrans1D3" presStyleIdx="0" presStyleCnt="6"/>
      <dgm:spPr/>
    </dgm:pt>
    <dgm:pt modelId="{E3EBFD96-5A2A-1A4B-8FAD-ADFAE9C30771}" type="pres">
      <dgm:prSet presAssocID="{CE47C266-1263-F640-9C13-92F9EA04C573}" presName="hierRoot3" presStyleCnt="0"/>
      <dgm:spPr/>
    </dgm:pt>
    <dgm:pt modelId="{00AB666B-194D-7B4F-A512-C14BF33E1D1C}" type="pres">
      <dgm:prSet presAssocID="{CE47C266-1263-F640-9C13-92F9EA04C573}" presName="composite3" presStyleCnt="0"/>
      <dgm:spPr/>
    </dgm:pt>
    <dgm:pt modelId="{9F3557A6-F4A1-244C-86B2-4965A94A89F1}" type="pres">
      <dgm:prSet presAssocID="{CE47C266-1263-F640-9C13-92F9EA04C573}" presName="background3" presStyleLbl="node3" presStyleIdx="0" presStyleCnt="6"/>
      <dgm:spPr>
        <a:solidFill>
          <a:srgbClr val="FFE21B">
            <a:alpha val="50000"/>
          </a:srgbClr>
        </a:solidFill>
      </dgm:spPr>
    </dgm:pt>
    <dgm:pt modelId="{59A9BF82-C0E6-E645-9C7B-AFBD09C9D8EC}" type="pres">
      <dgm:prSet presAssocID="{CE47C266-1263-F640-9C13-92F9EA04C573}" presName="text3" presStyleLbl="fgAcc3" presStyleIdx="0" presStyleCnt="6">
        <dgm:presLayoutVars>
          <dgm:chPref val="3"/>
        </dgm:presLayoutVars>
      </dgm:prSet>
      <dgm:spPr>
        <a:xfrm>
          <a:off x="169175" y="3360073"/>
          <a:ext cx="1510589" cy="959224"/>
        </a:xfrm>
        <a:prstGeom prst="roundRect">
          <a:avLst>
            <a:gd name="adj" fmla="val 10000"/>
          </a:avLst>
        </a:prstGeom>
      </dgm:spPr>
    </dgm:pt>
    <dgm:pt modelId="{4B4CC05F-B997-1D49-B360-84631A929B2F}" type="pres">
      <dgm:prSet presAssocID="{CE47C266-1263-F640-9C13-92F9EA04C573}" presName="hierChild4" presStyleCnt="0"/>
      <dgm:spPr/>
    </dgm:pt>
    <dgm:pt modelId="{DA577B4B-AC6F-DF48-9B30-910B1FDE31BF}" type="pres">
      <dgm:prSet presAssocID="{85BB6736-85B5-C34A-8CA3-76CE804E7E70}" presName="Name17" presStyleLbl="parChTrans1D3" presStyleIdx="1" presStyleCnt="6"/>
      <dgm:spPr/>
    </dgm:pt>
    <dgm:pt modelId="{B9CB3D1D-FC08-2043-9579-AD8E5A842739}" type="pres">
      <dgm:prSet presAssocID="{65816D54-DB59-504F-AE99-688E9783158D}" presName="hierRoot3" presStyleCnt="0"/>
      <dgm:spPr/>
    </dgm:pt>
    <dgm:pt modelId="{21F8624D-7AE8-0644-8533-6A57F80441C8}" type="pres">
      <dgm:prSet presAssocID="{65816D54-DB59-504F-AE99-688E9783158D}" presName="composite3" presStyleCnt="0"/>
      <dgm:spPr/>
    </dgm:pt>
    <dgm:pt modelId="{1C91866B-2F76-8C40-B8E1-56CAA9246068}" type="pres">
      <dgm:prSet presAssocID="{65816D54-DB59-504F-AE99-688E9783158D}" presName="background3" presStyleLbl="node3" presStyleIdx="1" presStyleCnt="6"/>
      <dgm:spPr>
        <a:solidFill>
          <a:srgbClr val="FFE21B">
            <a:alpha val="50000"/>
          </a:srgbClr>
        </a:solidFill>
      </dgm:spPr>
    </dgm:pt>
    <dgm:pt modelId="{26547539-8644-5E46-A752-B8B13294D5B2}" type="pres">
      <dgm:prSet presAssocID="{65816D54-DB59-504F-AE99-688E9783158D}" presName="text3" presStyleLbl="fgAcc3" presStyleIdx="1" presStyleCnt="6">
        <dgm:presLayoutVars>
          <dgm:chPref val="3"/>
        </dgm:presLayoutVars>
      </dgm:prSet>
      <dgm:spPr/>
    </dgm:pt>
    <dgm:pt modelId="{674C83E2-3C3C-5347-B69B-254396617987}" type="pres">
      <dgm:prSet presAssocID="{65816D54-DB59-504F-AE99-688E9783158D}" presName="hierChild4" presStyleCnt="0"/>
      <dgm:spPr/>
    </dgm:pt>
    <dgm:pt modelId="{1AD2677B-0820-8344-929D-4BE410FCBEB1}" type="pres">
      <dgm:prSet presAssocID="{09B54FB7-55E1-5E4E-83CE-ED9CDE1CBFCB}" presName="Name17" presStyleLbl="parChTrans1D3" presStyleIdx="2" presStyleCnt="6"/>
      <dgm:spPr/>
    </dgm:pt>
    <dgm:pt modelId="{D35CE6CF-377C-A746-B73F-4A7E5022E757}" type="pres">
      <dgm:prSet presAssocID="{3E754E18-3EE9-5147-A5F4-A7B301DCE037}" presName="hierRoot3" presStyleCnt="0"/>
      <dgm:spPr/>
    </dgm:pt>
    <dgm:pt modelId="{E249C378-4F4F-8044-B5FC-3DBB0CE20DD5}" type="pres">
      <dgm:prSet presAssocID="{3E754E18-3EE9-5147-A5F4-A7B301DCE037}" presName="composite3" presStyleCnt="0"/>
      <dgm:spPr/>
    </dgm:pt>
    <dgm:pt modelId="{C06A3471-DA25-8947-9B21-42F054C5DA1C}" type="pres">
      <dgm:prSet presAssocID="{3E754E18-3EE9-5147-A5F4-A7B301DCE037}" presName="background3" presStyleLbl="node3" presStyleIdx="2" presStyleCnt="6"/>
      <dgm:spPr>
        <a:solidFill>
          <a:srgbClr val="FFE21B">
            <a:alpha val="50000"/>
          </a:srgbClr>
        </a:solidFill>
      </dgm:spPr>
    </dgm:pt>
    <dgm:pt modelId="{92573F49-1DE1-CC46-8363-FDC955C87A1C}" type="pres">
      <dgm:prSet presAssocID="{3E754E18-3EE9-5147-A5F4-A7B301DCE037}" presName="text3" presStyleLbl="fgAcc3" presStyleIdx="2" presStyleCnt="6">
        <dgm:presLayoutVars>
          <dgm:chPref val="3"/>
        </dgm:presLayoutVars>
      </dgm:prSet>
      <dgm:spPr/>
    </dgm:pt>
    <dgm:pt modelId="{4731A0B0-62CC-3E41-8764-18C14E62465A}" type="pres">
      <dgm:prSet presAssocID="{3E754E18-3EE9-5147-A5F4-A7B301DCE037}" presName="hierChild4" presStyleCnt="0"/>
      <dgm:spPr/>
    </dgm:pt>
    <dgm:pt modelId="{9EF5A571-F177-2B4B-87A0-BC87AD31B632}" type="pres">
      <dgm:prSet presAssocID="{62C7B71D-7DF3-A749-BA4B-4B82382720AE}" presName="Name10" presStyleLbl="parChTrans1D2" presStyleIdx="1" presStyleCnt="2"/>
      <dgm:spPr/>
    </dgm:pt>
    <dgm:pt modelId="{B55D3BDE-404E-D243-8BAA-786BC5D1EE08}" type="pres">
      <dgm:prSet presAssocID="{77F1218F-942A-8049-8387-B2B384BE2F63}" presName="hierRoot2" presStyleCnt="0"/>
      <dgm:spPr/>
    </dgm:pt>
    <dgm:pt modelId="{9C4C8FB4-0FD2-114E-A6ED-E3D363EC623E}" type="pres">
      <dgm:prSet presAssocID="{77F1218F-942A-8049-8387-B2B384BE2F63}" presName="composite2" presStyleCnt="0"/>
      <dgm:spPr/>
    </dgm:pt>
    <dgm:pt modelId="{8B4D1F65-55CB-C14F-B6D0-A008A6B0F9ED}" type="pres">
      <dgm:prSet presAssocID="{77F1218F-942A-8049-8387-B2B384BE2F63}" presName="background2" presStyleLbl="node2" presStyleIdx="1" presStyleCnt="2"/>
      <dgm:spPr>
        <a:solidFill>
          <a:srgbClr val="F69F19"/>
        </a:solidFill>
      </dgm:spPr>
    </dgm:pt>
    <dgm:pt modelId="{E7FB2315-67DD-4049-8A58-FAA205BE0188}" type="pres">
      <dgm:prSet presAssocID="{77F1218F-942A-8049-8387-B2B384BE2F63}" presName="text2" presStyleLbl="fgAcc2" presStyleIdx="1" presStyleCnt="2">
        <dgm:presLayoutVars>
          <dgm:chPref val="3"/>
        </dgm:presLayoutVars>
      </dgm:prSet>
      <dgm:spPr/>
    </dgm:pt>
    <dgm:pt modelId="{2A18E294-2E43-B249-ADDD-D10376F6F3B7}" type="pres">
      <dgm:prSet presAssocID="{77F1218F-942A-8049-8387-B2B384BE2F63}" presName="hierChild3" presStyleCnt="0"/>
      <dgm:spPr/>
    </dgm:pt>
    <dgm:pt modelId="{3951E148-BAF9-A64A-A621-5955810C7666}" type="pres">
      <dgm:prSet presAssocID="{F4AEFC44-0A8E-5E47-9418-5CEE38C45E71}" presName="Name17" presStyleLbl="parChTrans1D3" presStyleIdx="3" presStyleCnt="6"/>
      <dgm:spPr/>
    </dgm:pt>
    <dgm:pt modelId="{83290328-A7D3-E944-AF7E-3F06632F90BE}" type="pres">
      <dgm:prSet presAssocID="{826F618F-90E0-CF4F-AAFF-1AD4BE8E5DA9}" presName="hierRoot3" presStyleCnt="0"/>
      <dgm:spPr/>
    </dgm:pt>
    <dgm:pt modelId="{B658DF17-3278-6F4B-945E-7C98D73D4B87}" type="pres">
      <dgm:prSet presAssocID="{826F618F-90E0-CF4F-AAFF-1AD4BE8E5DA9}" presName="composite3" presStyleCnt="0"/>
      <dgm:spPr/>
    </dgm:pt>
    <dgm:pt modelId="{172381C6-1B41-1049-87B3-6E04FD055E2D}" type="pres">
      <dgm:prSet presAssocID="{826F618F-90E0-CF4F-AAFF-1AD4BE8E5DA9}" presName="background3" presStyleLbl="node3" presStyleIdx="3" presStyleCnt="6"/>
      <dgm:spPr>
        <a:solidFill>
          <a:srgbClr val="F69F19">
            <a:alpha val="50000"/>
          </a:srgbClr>
        </a:solidFill>
      </dgm:spPr>
    </dgm:pt>
    <dgm:pt modelId="{CED27D43-D1D7-C243-B2F4-F245B435C3B0}" type="pres">
      <dgm:prSet presAssocID="{826F618F-90E0-CF4F-AAFF-1AD4BE8E5DA9}" presName="text3" presStyleLbl="fgAcc3" presStyleIdx="3" presStyleCnt="6">
        <dgm:presLayoutVars>
          <dgm:chPref val="3"/>
        </dgm:presLayoutVars>
      </dgm:prSet>
      <dgm:spPr/>
    </dgm:pt>
    <dgm:pt modelId="{23129430-2ED5-3C4E-812B-4130D1102736}" type="pres">
      <dgm:prSet presAssocID="{826F618F-90E0-CF4F-AAFF-1AD4BE8E5DA9}" presName="hierChild4" presStyleCnt="0"/>
      <dgm:spPr/>
    </dgm:pt>
    <dgm:pt modelId="{B8D04C99-21F5-374F-ABBB-0095753733AA}" type="pres">
      <dgm:prSet presAssocID="{262D5DF2-9671-B44B-B2BD-6F1F9032D3DA}" presName="Name17" presStyleLbl="parChTrans1D3" presStyleIdx="4" presStyleCnt="6"/>
      <dgm:spPr/>
    </dgm:pt>
    <dgm:pt modelId="{8B58BEAA-89A3-C645-9496-C358B44FE248}" type="pres">
      <dgm:prSet presAssocID="{851C7196-8B8F-B742-90D8-C57F6918BE08}" presName="hierRoot3" presStyleCnt="0"/>
      <dgm:spPr/>
    </dgm:pt>
    <dgm:pt modelId="{5BCBC29A-89D8-9843-BA1E-E2EB0435C960}" type="pres">
      <dgm:prSet presAssocID="{851C7196-8B8F-B742-90D8-C57F6918BE08}" presName="composite3" presStyleCnt="0"/>
      <dgm:spPr/>
    </dgm:pt>
    <dgm:pt modelId="{4BCC7514-20A4-2C4F-B77C-BBE8EF31184F}" type="pres">
      <dgm:prSet presAssocID="{851C7196-8B8F-B742-90D8-C57F6918BE08}" presName="background3" presStyleLbl="node3" presStyleIdx="4" presStyleCnt="6"/>
      <dgm:spPr>
        <a:solidFill>
          <a:srgbClr val="F69F19">
            <a:alpha val="50000"/>
          </a:srgbClr>
        </a:solidFill>
      </dgm:spPr>
    </dgm:pt>
    <dgm:pt modelId="{A9ABBD91-6331-9A44-9F91-610360614C4D}" type="pres">
      <dgm:prSet presAssocID="{851C7196-8B8F-B742-90D8-C57F6918BE08}" presName="text3" presStyleLbl="fgAcc3" presStyleIdx="4" presStyleCnt="6">
        <dgm:presLayoutVars>
          <dgm:chPref val="3"/>
        </dgm:presLayoutVars>
      </dgm:prSet>
      <dgm:spPr/>
    </dgm:pt>
    <dgm:pt modelId="{7E2D77D9-E44A-104A-B2E9-717F1C4A5610}" type="pres">
      <dgm:prSet presAssocID="{851C7196-8B8F-B742-90D8-C57F6918BE08}" presName="hierChild4" presStyleCnt="0"/>
      <dgm:spPr/>
    </dgm:pt>
    <dgm:pt modelId="{AF9BA40F-9D9E-4F4B-930A-8479E98B3B76}" type="pres">
      <dgm:prSet presAssocID="{6573953E-2131-8A4F-ABFA-4530A6927D37}" presName="Name17" presStyleLbl="parChTrans1D3" presStyleIdx="5" presStyleCnt="6"/>
      <dgm:spPr/>
    </dgm:pt>
    <dgm:pt modelId="{A3052513-6AD2-DD43-85A1-8AE646118316}" type="pres">
      <dgm:prSet presAssocID="{C1045AC1-9F23-8842-8B1E-37A378F1D8AF}" presName="hierRoot3" presStyleCnt="0"/>
      <dgm:spPr/>
    </dgm:pt>
    <dgm:pt modelId="{8E0AE35E-5071-8747-88D9-FA8D76308A38}" type="pres">
      <dgm:prSet presAssocID="{C1045AC1-9F23-8842-8B1E-37A378F1D8AF}" presName="composite3" presStyleCnt="0"/>
      <dgm:spPr/>
    </dgm:pt>
    <dgm:pt modelId="{FE280521-A786-294A-A753-AE003ACF91EE}" type="pres">
      <dgm:prSet presAssocID="{C1045AC1-9F23-8842-8B1E-37A378F1D8AF}" presName="background3" presStyleLbl="node3" presStyleIdx="5" presStyleCnt="6"/>
      <dgm:spPr>
        <a:solidFill>
          <a:srgbClr val="F69F19">
            <a:alpha val="50000"/>
          </a:srgbClr>
        </a:solidFill>
      </dgm:spPr>
    </dgm:pt>
    <dgm:pt modelId="{F726B3AE-5C7F-1A4B-8ABF-46CE63C085DD}" type="pres">
      <dgm:prSet presAssocID="{C1045AC1-9F23-8842-8B1E-37A378F1D8AF}" presName="text3" presStyleLbl="fgAcc3" presStyleIdx="5" presStyleCnt="6">
        <dgm:presLayoutVars>
          <dgm:chPref val="3"/>
        </dgm:presLayoutVars>
      </dgm:prSet>
      <dgm:spPr/>
    </dgm:pt>
    <dgm:pt modelId="{654077A2-DB62-7E49-9A24-9CAD6264448F}" type="pres">
      <dgm:prSet presAssocID="{C1045AC1-9F23-8842-8B1E-37A378F1D8AF}" presName="hierChild4" presStyleCnt="0"/>
      <dgm:spPr/>
    </dgm:pt>
  </dgm:ptLst>
  <dgm:cxnLst>
    <dgm:cxn modelId="{8CEF1605-FDB2-0D4F-9468-5064D85616C9}" type="presOf" srcId="{826F618F-90E0-CF4F-AAFF-1AD4BE8E5DA9}" destId="{CED27D43-D1D7-C243-B2F4-F245B435C3B0}" srcOrd="0" destOrd="0" presId="urn:microsoft.com/office/officeart/2005/8/layout/hierarchy1"/>
    <dgm:cxn modelId="{A6C7DC0F-C643-1F41-92DC-E2E99175F68E}" type="presOf" srcId="{62C7B71D-7DF3-A749-BA4B-4B82382720AE}" destId="{9EF5A571-F177-2B4B-87A0-BC87AD31B632}" srcOrd="0" destOrd="0" presId="urn:microsoft.com/office/officeart/2005/8/layout/hierarchy1"/>
    <dgm:cxn modelId="{78276D14-7403-BF45-888D-0D7C0547D741}" type="presOf" srcId="{9EA24EF4-2DF0-9A45-9EA1-F1826ACEF15A}" destId="{F92A6A39-B227-D640-8AFC-C7266044D9CB}" srcOrd="0" destOrd="0" presId="urn:microsoft.com/office/officeart/2005/8/layout/hierarchy1"/>
    <dgm:cxn modelId="{72D6071A-DCF4-8648-A440-0E025D8BD520}" srcId="{AB38DE35-E02D-3C47-8478-18209C033970}" destId="{65816D54-DB59-504F-AE99-688E9783158D}" srcOrd="1" destOrd="0" parTransId="{85BB6736-85B5-C34A-8CA3-76CE804E7E70}" sibTransId="{DF1CBC67-B932-D246-8AAD-340CF15D4DBB}"/>
    <dgm:cxn modelId="{587BF923-24A3-BA40-8AB1-71750D459049}" type="presOf" srcId="{F4AEFC44-0A8E-5E47-9418-5CEE38C45E71}" destId="{3951E148-BAF9-A64A-A621-5955810C7666}" srcOrd="0" destOrd="0" presId="urn:microsoft.com/office/officeart/2005/8/layout/hierarchy1"/>
    <dgm:cxn modelId="{6DB6342E-BE0E-3447-8543-12DECC66F7B9}" srcId="{39D24C6B-86F5-034F-BD9A-15CC90BD57DC}" destId="{859D7FD5-E399-5747-AFB6-1529E1A00E5B}" srcOrd="0" destOrd="0" parTransId="{467C63A3-FE08-EE47-ABF3-B402B87D6BAF}" sibTransId="{2E7AC33F-7E78-1A46-BF47-AE245D527831}"/>
    <dgm:cxn modelId="{F04C712F-8210-B049-8480-67751B8FBD80}" type="presOf" srcId="{AB38DE35-E02D-3C47-8478-18209C033970}" destId="{AC0738F7-C848-344B-9255-19AC686E1AEF}" srcOrd="0" destOrd="0" presId="urn:microsoft.com/office/officeart/2005/8/layout/hierarchy1"/>
    <dgm:cxn modelId="{24F49236-8668-5E43-B88C-51D8CD75EE84}" type="presOf" srcId="{6573953E-2131-8A4F-ABFA-4530A6927D37}" destId="{AF9BA40F-9D9E-4F4B-930A-8479E98B3B76}" srcOrd="0" destOrd="0" presId="urn:microsoft.com/office/officeart/2005/8/layout/hierarchy1"/>
    <dgm:cxn modelId="{EE453F5C-578D-884B-A730-CFD44A3F5029}" srcId="{77F1218F-942A-8049-8387-B2B384BE2F63}" destId="{851C7196-8B8F-B742-90D8-C57F6918BE08}" srcOrd="1" destOrd="0" parTransId="{262D5DF2-9671-B44B-B2BD-6F1F9032D3DA}" sibTransId="{D398AB22-DDBC-D342-AC22-4A173E56648E}"/>
    <dgm:cxn modelId="{E6A83B45-C3C7-CC4E-9F3D-D5F2758667B6}" type="presOf" srcId="{859D7FD5-E399-5747-AFB6-1529E1A00E5B}" destId="{5B3F4188-BEE2-CF4C-9B99-5502E3F7CDEF}" srcOrd="0" destOrd="0" presId="urn:microsoft.com/office/officeart/2005/8/layout/hierarchy1"/>
    <dgm:cxn modelId="{1E60B86B-5E7E-1C47-94A4-51E99E2A5476}" type="presOf" srcId="{851C7196-8B8F-B742-90D8-C57F6918BE08}" destId="{A9ABBD91-6331-9A44-9F91-610360614C4D}" srcOrd="0" destOrd="0" presId="urn:microsoft.com/office/officeart/2005/8/layout/hierarchy1"/>
    <dgm:cxn modelId="{FFC8AB79-2E64-2B40-A52B-15B49F4811D0}" srcId="{77F1218F-942A-8049-8387-B2B384BE2F63}" destId="{C1045AC1-9F23-8842-8B1E-37A378F1D8AF}" srcOrd="2" destOrd="0" parTransId="{6573953E-2131-8A4F-ABFA-4530A6927D37}" sibTransId="{007343E5-4669-974E-98DB-CC6206BC9A64}"/>
    <dgm:cxn modelId="{D0BA8C7A-D350-D44A-9547-8082B7841E95}" type="presOf" srcId="{09B54FB7-55E1-5E4E-83CE-ED9CDE1CBFCB}" destId="{1AD2677B-0820-8344-929D-4BE410FCBEB1}" srcOrd="0" destOrd="0" presId="urn:microsoft.com/office/officeart/2005/8/layout/hierarchy1"/>
    <dgm:cxn modelId="{7B09D287-2B7E-6E4E-844D-77C957858711}" type="presOf" srcId="{C1045AC1-9F23-8842-8B1E-37A378F1D8AF}" destId="{F726B3AE-5C7F-1A4B-8ABF-46CE63C085DD}" srcOrd="0" destOrd="0" presId="urn:microsoft.com/office/officeart/2005/8/layout/hierarchy1"/>
    <dgm:cxn modelId="{9A408789-2E93-8940-AAA7-C2A687F1284A}" srcId="{AB38DE35-E02D-3C47-8478-18209C033970}" destId="{3E754E18-3EE9-5147-A5F4-A7B301DCE037}" srcOrd="2" destOrd="0" parTransId="{09B54FB7-55E1-5E4E-83CE-ED9CDE1CBFCB}" sibTransId="{7201B815-5E9E-874B-8DFC-98CAE21E1001}"/>
    <dgm:cxn modelId="{AB8D3D8B-A133-B748-AAC3-FEDD250B345D}" type="presOf" srcId="{CE47C266-1263-F640-9C13-92F9EA04C573}" destId="{59A9BF82-C0E6-E645-9C7B-AFBD09C9D8EC}" srcOrd="0" destOrd="0" presId="urn:microsoft.com/office/officeart/2005/8/layout/hierarchy1"/>
    <dgm:cxn modelId="{DFC77E8D-CA48-9941-A85E-BD9B4BCC7BD6}" srcId="{AB38DE35-E02D-3C47-8478-18209C033970}" destId="{CE47C266-1263-F640-9C13-92F9EA04C573}" srcOrd="0" destOrd="0" parTransId="{010BCFBF-5451-614E-B279-23DA2D1F8B49}" sibTransId="{756DF68C-AC75-9846-BB62-E9B4ED13E78D}"/>
    <dgm:cxn modelId="{1FFC1194-D5A8-D34F-B752-A52C4B387D96}" type="presOf" srcId="{39D24C6B-86F5-034F-BD9A-15CC90BD57DC}" destId="{9FCDEFE2-321E-C244-B8C0-DE8A297FCA61}" srcOrd="0" destOrd="0" presId="urn:microsoft.com/office/officeart/2005/8/layout/hierarchy1"/>
    <dgm:cxn modelId="{C722EBA6-4BE5-C749-9CE4-73DF65670D08}" type="presOf" srcId="{77F1218F-942A-8049-8387-B2B384BE2F63}" destId="{E7FB2315-67DD-4049-8A58-FAA205BE0188}" srcOrd="0" destOrd="0" presId="urn:microsoft.com/office/officeart/2005/8/layout/hierarchy1"/>
    <dgm:cxn modelId="{72981EC4-DB8A-E348-9A15-7855ECA7E83C}" srcId="{77F1218F-942A-8049-8387-B2B384BE2F63}" destId="{826F618F-90E0-CF4F-AAFF-1AD4BE8E5DA9}" srcOrd="0" destOrd="0" parTransId="{F4AEFC44-0A8E-5E47-9418-5CEE38C45E71}" sibTransId="{2F46C244-DBCF-0C47-8F66-E1D59A78FF9A}"/>
    <dgm:cxn modelId="{1F8642D5-3C27-7D40-A6E2-680E7444EC9F}" srcId="{859D7FD5-E399-5747-AFB6-1529E1A00E5B}" destId="{77F1218F-942A-8049-8387-B2B384BE2F63}" srcOrd="1" destOrd="0" parTransId="{62C7B71D-7DF3-A749-BA4B-4B82382720AE}" sibTransId="{EBC6E21B-B00B-CB47-B824-274335E5D779}"/>
    <dgm:cxn modelId="{2486B0D7-96A8-D842-9413-A9BD4A69DEBB}" type="presOf" srcId="{85BB6736-85B5-C34A-8CA3-76CE804E7E70}" destId="{DA577B4B-AC6F-DF48-9B30-910B1FDE31BF}" srcOrd="0" destOrd="0" presId="urn:microsoft.com/office/officeart/2005/8/layout/hierarchy1"/>
    <dgm:cxn modelId="{296C8FDB-1F94-CF49-8023-32F8406C1A46}" type="presOf" srcId="{65816D54-DB59-504F-AE99-688E9783158D}" destId="{26547539-8644-5E46-A752-B8B13294D5B2}" srcOrd="0" destOrd="0" presId="urn:microsoft.com/office/officeart/2005/8/layout/hierarchy1"/>
    <dgm:cxn modelId="{05E101DC-2609-B14F-8699-E808F58739F8}" srcId="{859D7FD5-E399-5747-AFB6-1529E1A00E5B}" destId="{AB38DE35-E02D-3C47-8478-18209C033970}" srcOrd="0" destOrd="0" parTransId="{9EA24EF4-2DF0-9A45-9EA1-F1826ACEF15A}" sibTransId="{9A6D9BE9-BC29-8A48-8D85-5023C4E71EAE}"/>
    <dgm:cxn modelId="{F7C896EF-6825-604B-B630-49C4BD1503D2}" type="presOf" srcId="{3E754E18-3EE9-5147-A5F4-A7B301DCE037}" destId="{92573F49-1DE1-CC46-8363-FDC955C87A1C}" srcOrd="0" destOrd="0" presId="urn:microsoft.com/office/officeart/2005/8/layout/hierarchy1"/>
    <dgm:cxn modelId="{1BA8BCEF-2580-E24C-A7DC-EF690D54D32F}" type="presOf" srcId="{010BCFBF-5451-614E-B279-23DA2D1F8B49}" destId="{F827BD8D-3C2E-2F49-8F1A-53D77FE550AD}" srcOrd="0" destOrd="0" presId="urn:microsoft.com/office/officeart/2005/8/layout/hierarchy1"/>
    <dgm:cxn modelId="{9DF14CF7-2DBA-524D-BD0F-01805F044FD3}" type="presOf" srcId="{262D5DF2-9671-B44B-B2BD-6F1F9032D3DA}" destId="{B8D04C99-21F5-374F-ABBB-0095753733AA}" srcOrd="0" destOrd="0" presId="urn:microsoft.com/office/officeart/2005/8/layout/hierarchy1"/>
    <dgm:cxn modelId="{5097FF02-9F44-924F-8E4B-81186EFD63F3}" type="presParOf" srcId="{9FCDEFE2-321E-C244-B8C0-DE8A297FCA61}" destId="{040C65EE-5045-054B-B1F9-FF90DF04E2F8}" srcOrd="0" destOrd="0" presId="urn:microsoft.com/office/officeart/2005/8/layout/hierarchy1"/>
    <dgm:cxn modelId="{0E2928C0-0D73-B147-91D7-EFCDBB1E2BA7}" type="presParOf" srcId="{040C65EE-5045-054B-B1F9-FF90DF04E2F8}" destId="{C0E28909-5F7A-3541-BAD3-B2F9CE698C23}" srcOrd="0" destOrd="0" presId="urn:microsoft.com/office/officeart/2005/8/layout/hierarchy1"/>
    <dgm:cxn modelId="{E46CDE52-F79D-BF44-AD93-3E0DAB8EE63C}" type="presParOf" srcId="{C0E28909-5F7A-3541-BAD3-B2F9CE698C23}" destId="{AF9B050E-D8E5-AF4D-B935-E6D01BBD1D8A}" srcOrd="0" destOrd="0" presId="urn:microsoft.com/office/officeart/2005/8/layout/hierarchy1"/>
    <dgm:cxn modelId="{5F50E8C3-D52A-1E43-81E1-A7DCD5364679}" type="presParOf" srcId="{C0E28909-5F7A-3541-BAD3-B2F9CE698C23}" destId="{5B3F4188-BEE2-CF4C-9B99-5502E3F7CDEF}" srcOrd="1" destOrd="0" presId="urn:microsoft.com/office/officeart/2005/8/layout/hierarchy1"/>
    <dgm:cxn modelId="{13862DC1-5B18-B946-B936-C899D6C9D392}" type="presParOf" srcId="{040C65EE-5045-054B-B1F9-FF90DF04E2F8}" destId="{1AE4FBE1-1121-D740-BE5A-F5AF6B9413FF}" srcOrd="1" destOrd="0" presId="urn:microsoft.com/office/officeart/2005/8/layout/hierarchy1"/>
    <dgm:cxn modelId="{774DCE29-6DF5-F64A-96E4-751E2AC8BBA6}" type="presParOf" srcId="{1AE4FBE1-1121-D740-BE5A-F5AF6B9413FF}" destId="{F92A6A39-B227-D640-8AFC-C7266044D9CB}" srcOrd="0" destOrd="0" presId="urn:microsoft.com/office/officeart/2005/8/layout/hierarchy1"/>
    <dgm:cxn modelId="{332BCE70-4D36-A343-98EB-C47225606185}" type="presParOf" srcId="{1AE4FBE1-1121-D740-BE5A-F5AF6B9413FF}" destId="{9C118998-5DB8-384C-B167-3B2AAAF0DAF5}" srcOrd="1" destOrd="0" presId="urn:microsoft.com/office/officeart/2005/8/layout/hierarchy1"/>
    <dgm:cxn modelId="{C3052549-1869-4F49-BAB6-71AC79CFFDDA}" type="presParOf" srcId="{9C118998-5DB8-384C-B167-3B2AAAF0DAF5}" destId="{D012DB59-5C72-1147-B005-BE83CA21594D}" srcOrd="0" destOrd="0" presId="urn:microsoft.com/office/officeart/2005/8/layout/hierarchy1"/>
    <dgm:cxn modelId="{590A652B-752E-3B4F-BBF3-BD919FA5074C}" type="presParOf" srcId="{D012DB59-5C72-1147-B005-BE83CA21594D}" destId="{CF25C199-F03B-8B41-9E12-442FD7E60FB2}" srcOrd="0" destOrd="0" presId="urn:microsoft.com/office/officeart/2005/8/layout/hierarchy1"/>
    <dgm:cxn modelId="{9EC8020B-9B56-1B49-A848-F73C442368FE}" type="presParOf" srcId="{D012DB59-5C72-1147-B005-BE83CA21594D}" destId="{AC0738F7-C848-344B-9255-19AC686E1AEF}" srcOrd="1" destOrd="0" presId="urn:microsoft.com/office/officeart/2005/8/layout/hierarchy1"/>
    <dgm:cxn modelId="{37E6E5FB-B38B-4D44-844B-D211F5C40D4C}" type="presParOf" srcId="{9C118998-5DB8-384C-B167-3B2AAAF0DAF5}" destId="{67B1AC8E-D48F-D449-B2CA-17E410FCE268}" srcOrd="1" destOrd="0" presId="urn:microsoft.com/office/officeart/2005/8/layout/hierarchy1"/>
    <dgm:cxn modelId="{372D9796-F3EA-414A-8711-2C6F0A03022B}" type="presParOf" srcId="{67B1AC8E-D48F-D449-B2CA-17E410FCE268}" destId="{F827BD8D-3C2E-2F49-8F1A-53D77FE550AD}" srcOrd="0" destOrd="0" presId="urn:microsoft.com/office/officeart/2005/8/layout/hierarchy1"/>
    <dgm:cxn modelId="{5DCD2437-5003-DB48-9F60-BB38E720DF86}" type="presParOf" srcId="{67B1AC8E-D48F-D449-B2CA-17E410FCE268}" destId="{E3EBFD96-5A2A-1A4B-8FAD-ADFAE9C30771}" srcOrd="1" destOrd="0" presId="urn:microsoft.com/office/officeart/2005/8/layout/hierarchy1"/>
    <dgm:cxn modelId="{7004E691-572B-1444-A71E-CC89AE302030}" type="presParOf" srcId="{E3EBFD96-5A2A-1A4B-8FAD-ADFAE9C30771}" destId="{00AB666B-194D-7B4F-A512-C14BF33E1D1C}" srcOrd="0" destOrd="0" presId="urn:microsoft.com/office/officeart/2005/8/layout/hierarchy1"/>
    <dgm:cxn modelId="{516226C9-E286-664F-8BF6-182C1FBC8476}" type="presParOf" srcId="{00AB666B-194D-7B4F-A512-C14BF33E1D1C}" destId="{9F3557A6-F4A1-244C-86B2-4965A94A89F1}" srcOrd="0" destOrd="0" presId="urn:microsoft.com/office/officeart/2005/8/layout/hierarchy1"/>
    <dgm:cxn modelId="{C9DB1062-357C-6345-BA1D-9E658A10BDDF}" type="presParOf" srcId="{00AB666B-194D-7B4F-A512-C14BF33E1D1C}" destId="{59A9BF82-C0E6-E645-9C7B-AFBD09C9D8EC}" srcOrd="1" destOrd="0" presId="urn:microsoft.com/office/officeart/2005/8/layout/hierarchy1"/>
    <dgm:cxn modelId="{5961C89C-89A8-D84A-BCFF-DB08991D1649}" type="presParOf" srcId="{E3EBFD96-5A2A-1A4B-8FAD-ADFAE9C30771}" destId="{4B4CC05F-B997-1D49-B360-84631A929B2F}" srcOrd="1" destOrd="0" presId="urn:microsoft.com/office/officeart/2005/8/layout/hierarchy1"/>
    <dgm:cxn modelId="{FB80B186-07B5-B348-BDA5-4F1E12638A8F}" type="presParOf" srcId="{67B1AC8E-D48F-D449-B2CA-17E410FCE268}" destId="{DA577B4B-AC6F-DF48-9B30-910B1FDE31BF}" srcOrd="2" destOrd="0" presId="urn:microsoft.com/office/officeart/2005/8/layout/hierarchy1"/>
    <dgm:cxn modelId="{5466E78A-56A5-7C4E-A2EB-03B1D5CE4EB1}" type="presParOf" srcId="{67B1AC8E-D48F-D449-B2CA-17E410FCE268}" destId="{B9CB3D1D-FC08-2043-9579-AD8E5A842739}" srcOrd="3" destOrd="0" presId="urn:microsoft.com/office/officeart/2005/8/layout/hierarchy1"/>
    <dgm:cxn modelId="{6EFC5E70-C89B-8E4C-8036-1A721C35CBDE}" type="presParOf" srcId="{B9CB3D1D-FC08-2043-9579-AD8E5A842739}" destId="{21F8624D-7AE8-0644-8533-6A57F80441C8}" srcOrd="0" destOrd="0" presId="urn:microsoft.com/office/officeart/2005/8/layout/hierarchy1"/>
    <dgm:cxn modelId="{65F3C7A2-3023-3643-BE6A-7B7D36A4BE1C}" type="presParOf" srcId="{21F8624D-7AE8-0644-8533-6A57F80441C8}" destId="{1C91866B-2F76-8C40-B8E1-56CAA9246068}" srcOrd="0" destOrd="0" presId="urn:microsoft.com/office/officeart/2005/8/layout/hierarchy1"/>
    <dgm:cxn modelId="{EA72B211-ED15-6C43-9FF1-A0AEE4A1D263}" type="presParOf" srcId="{21F8624D-7AE8-0644-8533-6A57F80441C8}" destId="{26547539-8644-5E46-A752-B8B13294D5B2}" srcOrd="1" destOrd="0" presId="urn:microsoft.com/office/officeart/2005/8/layout/hierarchy1"/>
    <dgm:cxn modelId="{ED3E5A94-0E13-4942-A1E6-E07CDC50F0AF}" type="presParOf" srcId="{B9CB3D1D-FC08-2043-9579-AD8E5A842739}" destId="{674C83E2-3C3C-5347-B69B-254396617987}" srcOrd="1" destOrd="0" presId="urn:microsoft.com/office/officeart/2005/8/layout/hierarchy1"/>
    <dgm:cxn modelId="{143D4887-45A1-F44C-91AB-A0A671DEACCE}" type="presParOf" srcId="{67B1AC8E-D48F-D449-B2CA-17E410FCE268}" destId="{1AD2677B-0820-8344-929D-4BE410FCBEB1}" srcOrd="4" destOrd="0" presId="urn:microsoft.com/office/officeart/2005/8/layout/hierarchy1"/>
    <dgm:cxn modelId="{21213A62-2F1F-2342-851E-AB6FD48BD93D}" type="presParOf" srcId="{67B1AC8E-D48F-D449-B2CA-17E410FCE268}" destId="{D35CE6CF-377C-A746-B73F-4A7E5022E757}" srcOrd="5" destOrd="0" presId="urn:microsoft.com/office/officeart/2005/8/layout/hierarchy1"/>
    <dgm:cxn modelId="{1C312B73-EC5F-FB4C-AFC1-A9BDCCC6B755}" type="presParOf" srcId="{D35CE6CF-377C-A746-B73F-4A7E5022E757}" destId="{E249C378-4F4F-8044-B5FC-3DBB0CE20DD5}" srcOrd="0" destOrd="0" presId="urn:microsoft.com/office/officeart/2005/8/layout/hierarchy1"/>
    <dgm:cxn modelId="{0F85600A-5B8A-2E4B-879B-2E8AA00E41F3}" type="presParOf" srcId="{E249C378-4F4F-8044-B5FC-3DBB0CE20DD5}" destId="{C06A3471-DA25-8947-9B21-42F054C5DA1C}" srcOrd="0" destOrd="0" presId="urn:microsoft.com/office/officeart/2005/8/layout/hierarchy1"/>
    <dgm:cxn modelId="{E4E53FDB-D695-9140-97DC-462E10DA6134}" type="presParOf" srcId="{E249C378-4F4F-8044-B5FC-3DBB0CE20DD5}" destId="{92573F49-1DE1-CC46-8363-FDC955C87A1C}" srcOrd="1" destOrd="0" presId="urn:microsoft.com/office/officeart/2005/8/layout/hierarchy1"/>
    <dgm:cxn modelId="{05F85EDD-ECA9-AF42-9E15-5AA142C8C32C}" type="presParOf" srcId="{D35CE6CF-377C-A746-B73F-4A7E5022E757}" destId="{4731A0B0-62CC-3E41-8764-18C14E62465A}" srcOrd="1" destOrd="0" presId="urn:microsoft.com/office/officeart/2005/8/layout/hierarchy1"/>
    <dgm:cxn modelId="{07891DA0-1073-C842-A83B-312482F5DE7D}" type="presParOf" srcId="{1AE4FBE1-1121-D740-BE5A-F5AF6B9413FF}" destId="{9EF5A571-F177-2B4B-87A0-BC87AD31B632}" srcOrd="2" destOrd="0" presId="urn:microsoft.com/office/officeart/2005/8/layout/hierarchy1"/>
    <dgm:cxn modelId="{EAF97EF5-69C2-8741-A994-6C7A84A39F06}" type="presParOf" srcId="{1AE4FBE1-1121-D740-BE5A-F5AF6B9413FF}" destId="{B55D3BDE-404E-D243-8BAA-786BC5D1EE08}" srcOrd="3" destOrd="0" presId="urn:microsoft.com/office/officeart/2005/8/layout/hierarchy1"/>
    <dgm:cxn modelId="{69B51ACF-29D8-C44B-9E0C-BF4B9D8B16CC}" type="presParOf" srcId="{B55D3BDE-404E-D243-8BAA-786BC5D1EE08}" destId="{9C4C8FB4-0FD2-114E-A6ED-E3D363EC623E}" srcOrd="0" destOrd="0" presId="urn:microsoft.com/office/officeart/2005/8/layout/hierarchy1"/>
    <dgm:cxn modelId="{FDA9F76E-DBF4-D04A-BBDE-17442688F6FC}" type="presParOf" srcId="{9C4C8FB4-0FD2-114E-A6ED-E3D363EC623E}" destId="{8B4D1F65-55CB-C14F-B6D0-A008A6B0F9ED}" srcOrd="0" destOrd="0" presId="urn:microsoft.com/office/officeart/2005/8/layout/hierarchy1"/>
    <dgm:cxn modelId="{259B5FB0-EB84-1841-B225-97FE5F412904}" type="presParOf" srcId="{9C4C8FB4-0FD2-114E-A6ED-E3D363EC623E}" destId="{E7FB2315-67DD-4049-8A58-FAA205BE0188}" srcOrd="1" destOrd="0" presId="urn:microsoft.com/office/officeart/2005/8/layout/hierarchy1"/>
    <dgm:cxn modelId="{22D49066-5B74-AE49-8492-86AA9F769C61}" type="presParOf" srcId="{B55D3BDE-404E-D243-8BAA-786BC5D1EE08}" destId="{2A18E294-2E43-B249-ADDD-D10376F6F3B7}" srcOrd="1" destOrd="0" presId="urn:microsoft.com/office/officeart/2005/8/layout/hierarchy1"/>
    <dgm:cxn modelId="{323C46AB-6537-E442-AC73-0638C07DC349}" type="presParOf" srcId="{2A18E294-2E43-B249-ADDD-D10376F6F3B7}" destId="{3951E148-BAF9-A64A-A621-5955810C7666}" srcOrd="0" destOrd="0" presId="urn:microsoft.com/office/officeart/2005/8/layout/hierarchy1"/>
    <dgm:cxn modelId="{27D89E22-5C2F-2A4E-A896-AA39DAE95867}" type="presParOf" srcId="{2A18E294-2E43-B249-ADDD-D10376F6F3B7}" destId="{83290328-A7D3-E944-AF7E-3F06632F90BE}" srcOrd="1" destOrd="0" presId="urn:microsoft.com/office/officeart/2005/8/layout/hierarchy1"/>
    <dgm:cxn modelId="{38A25FF3-A6BB-DD4E-89EA-67D412DE05B7}" type="presParOf" srcId="{83290328-A7D3-E944-AF7E-3F06632F90BE}" destId="{B658DF17-3278-6F4B-945E-7C98D73D4B87}" srcOrd="0" destOrd="0" presId="urn:microsoft.com/office/officeart/2005/8/layout/hierarchy1"/>
    <dgm:cxn modelId="{25D0A3E6-6EB1-BB45-AD32-56FB02DD8D2A}" type="presParOf" srcId="{B658DF17-3278-6F4B-945E-7C98D73D4B87}" destId="{172381C6-1B41-1049-87B3-6E04FD055E2D}" srcOrd="0" destOrd="0" presId="urn:microsoft.com/office/officeart/2005/8/layout/hierarchy1"/>
    <dgm:cxn modelId="{3695A5C0-F2A0-D44A-B40C-B0EF48E42C34}" type="presParOf" srcId="{B658DF17-3278-6F4B-945E-7C98D73D4B87}" destId="{CED27D43-D1D7-C243-B2F4-F245B435C3B0}" srcOrd="1" destOrd="0" presId="urn:microsoft.com/office/officeart/2005/8/layout/hierarchy1"/>
    <dgm:cxn modelId="{4CADDCFC-5116-F549-9CB4-1E9B7FB17BCC}" type="presParOf" srcId="{83290328-A7D3-E944-AF7E-3F06632F90BE}" destId="{23129430-2ED5-3C4E-812B-4130D1102736}" srcOrd="1" destOrd="0" presId="urn:microsoft.com/office/officeart/2005/8/layout/hierarchy1"/>
    <dgm:cxn modelId="{89530EA9-2EC8-3942-8FA4-AC94B94DD21F}" type="presParOf" srcId="{2A18E294-2E43-B249-ADDD-D10376F6F3B7}" destId="{B8D04C99-21F5-374F-ABBB-0095753733AA}" srcOrd="2" destOrd="0" presId="urn:microsoft.com/office/officeart/2005/8/layout/hierarchy1"/>
    <dgm:cxn modelId="{7647774D-6D49-B24F-A777-7C08C2DF6BDE}" type="presParOf" srcId="{2A18E294-2E43-B249-ADDD-D10376F6F3B7}" destId="{8B58BEAA-89A3-C645-9496-C358B44FE248}" srcOrd="3" destOrd="0" presId="urn:microsoft.com/office/officeart/2005/8/layout/hierarchy1"/>
    <dgm:cxn modelId="{31E0962B-5FAF-5741-8D4E-56020740965A}" type="presParOf" srcId="{8B58BEAA-89A3-C645-9496-C358B44FE248}" destId="{5BCBC29A-89D8-9843-BA1E-E2EB0435C960}" srcOrd="0" destOrd="0" presId="urn:microsoft.com/office/officeart/2005/8/layout/hierarchy1"/>
    <dgm:cxn modelId="{0524A901-8447-5C48-8D41-B88705008017}" type="presParOf" srcId="{5BCBC29A-89D8-9843-BA1E-E2EB0435C960}" destId="{4BCC7514-20A4-2C4F-B77C-BBE8EF31184F}" srcOrd="0" destOrd="0" presId="urn:microsoft.com/office/officeart/2005/8/layout/hierarchy1"/>
    <dgm:cxn modelId="{A709D8FE-7A63-9543-BDB1-5CAFE4DC45A6}" type="presParOf" srcId="{5BCBC29A-89D8-9843-BA1E-E2EB0435C960}" destId="{A9ABBD91-6331-9A44-9F91-610360614C4D}" srcOrd="1" destOrd="0" presId="urn:microsoft.com/office/officeart/2005/8/layout/hierarchy1"/>
    <dgm:cxn modelId="{135FCE77-94FC-0E4F-8E9C-E500ACC1BE22}" type="presParOf" srcId="{8B58BEAA-89A3-C645-9496-C358B44FE248}" destId="{7E2D77D9-E44A-104A-B2E9-717F1C4A5610}" srcOrd="1" destOrd="0" presId="urn:microsoft.com/office/officeart/2005/8/layout/hierarchy1"/>
    <dgm:cxn modelId="{26848581-343F-EF40-894C-9F7C15779E6F}" type="presParOf" srcId="{2A18E294-2E43-B249-ADDD-D10376F6F3B7}" destId="{AF9BA40F-9D9E-4F4B-930A-8479E98B3B76}" srcOrd="4" destOrd="0" presId="urn:microsoft.com/office/officeart/2005/8/layout/hierarchy1"/>
    <dgm:cxn modelId="{1D97406F-7F6A-4C4E-B6EB-F3B857D25568}" type="presParOf" srcId="{2A18E294-2E43-B249-ADDD-D10376F6F3B7}" destId="{A3052513-6AD2-DD43-85A1-8AE646118316}" srcOrd="5" destOrd="0" presId="urn:microsoft.com/office/officeart/2005/8/layout/hierarchy1"/>
    <dgm:cxn modelId="{9F77A84C-DC41-1A40-812F-FADFD374205C}" type="presParOf" srcId="{A3052513-6AD2-DD43-85A1-8AE646118316}" destId="{8E0AE35E-5071-8747-88D9-FA8D76308A38}" srcOrd="0" destOrd="0" presId="urn:microsoft.com/office/officeart/2005/8/layout/hierarchy1"/>
    <dgm:cxn modelId="{32FAF6A3-C85F-1A41-A356-CE5675B911A4}" type="presParOf" srcId="{8E0AE35E-5071-8747-88D9-FA8D76308A38}" destId="{FE280521-A786-294A-A753-AE003ACF91EE}" srcOrd="0" destOrd="0" presId="urn:microsoft.com/office/officeart/2005/8/layout/hierarchy1"/>
    <dgm:cxn modelId="{1A124EE7-C703-6444-A46B-1821C137F00B}" type="presParOf" srcId="{8E0AE35E-5071-8747-88D9-FA8D76308A38}" destId="{F726B3AE-5C7F-1A4B-8ABF-46CE63C085DD}" srcOrd="1" destOrd="0" presId="urn:microsoft.com/office/officeart/2005/8/layout/hierarchy1"/>
    <dgm:cxn modelId="{B6D3FB8C-EBCF-6746-B4E9-2312437D2DE6}" type="presParOf" srcId="{A3052513-6AD2-DD43-85A1-8AE646118316}" destId="{654077A2-DB62-7E49-9A24-9CAD6264448F}"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24C6B-86F5-034F-BD9A-15CC90BD57DC}"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859D7FD5-E399-5747-AFB6-1529E1A00E5B}">
      <dgm:prSet phldrT="[Text]" custT="1"/>
      <dgm:spPr>
        <a:solidFill>
          <a:srgbClr val="FFFFFF">
            <a:alpha val="90000"/>
          </a:srgbClr>
        </a:solidFill>
        <a:ln>
          <a:solidFill>
            <a:srgbClr val="103A3E"/>
          </a:solidFill>
        </a:ln>
      </dgm:spPr>
      <dgm:t>
        <a:bodyPr/>
        <a:lstStyle/>
        <a:p>
          <a:r>
            <a:rPr lang="en-US" sz="1800" b="0" dirty="0"/>
            <a:t>Risk</a:t>
          </a:r>
        </a:p>
      </dgm:t>
    </dgm:pt>
    <dgm:pt modelId="{467C63A3-FE08-EE47-ABF3-B402B87D6BAF}" type="parTrans" cxnId="{6DB6342E-BE0E-3447-8543-12DECC66F7B9}">
      <dgm:prSet/>
      <dgm:spPr/>
      <dgm:t>
        <a:bodyPr/>
        <a:lstStyle/>
        <a:p>
          <a:endParaRPr lang="en-US" sz="1800"/>
        </a:p>
      </dgm:t>
    </dgm:pt>
    <dgm:pt modelId="{2E7AC33F-7E78-1A46-BF47-AE245D527831}" type="sibTrans" cxnId="{6DB6342E-BE0E-3447-8543-12DECC66F7B9}">
      <dgm:prSet/>
      <dgm:spPr/>
      <dgm:t>
        <a:bodyPr/>
        <a:lstStyle/>
        <a:p>
          <a:endParaRPr lang="en-US" sz="1800"/>
        </a:p>
      </dgm:t>
    </dgm:pt>
    <dgm:pt modelId="{77F1218F-942A-8049-8387-B2B384BE2F63}">
      <dgm:prSet phldrT="[Text]" custT="1"/>
      <dgm:spPr>
        <a:solidFill>
          <a:srgbClr val="FFFFFF">
            <a:alpha val="90000"/>
          </a:srgbClr>
        </a:solidFill>
        <a:ln>
          <a:solidFill>
            <a:srgbClr val="103A3E"/>
          </a:solidFill>
        </a:ln>
      </dgm:spPr>
      <dgm:t>
        <a:bodyPr/>
        <a:lstStyle/>
        <a:p>
          <a:r>
            <a:rPr lang="en-US" sz="1400" b="0" dirty="0"/>
            <a:t>Likelihood</a:t>
          </a:r>
        </a:p>
      </dgm:t>
    </dgm:pt>
    <dgm:pt modelId="{62C7B71D-7DF3-A749-BA4B-4B82382720AE}" type="parTrans" cxnId="{1F8642D5-3C27-7D40-A6E2-680E7444EC9F}">
      <dgm:prSet/>
      <dgm:spPr/>
      <dgm:t>
        <a:bodyPr/>
        <a:lstStyle/>
        <a:p>
          <a:endParaRPr lang="en-US" sz="1800"/>
        </a:p>
      </dgm:t>
    </dgm:pt>
    <dgm:pt modelId="{EBC6E21B-B00B-CB47-B824-274335E5D779}" type="sibTrans" cxnId="{1F8642D5-3C27-7D40-A6E2-680E7444EC9F}">
      <dgm:prSet/>
      <dgm:spPr/>
      <dgm:t>
        <a:bodyPr/>
        <a:lstStyle/>
        <a:p>
          <a:endParaRPr lang="en-US" sz="1800"/>
        </a:p>
      </dgm:t>
    </dgm:pt>
    <dgm:pt modelId="{826F618F-90E0-CF4F-AAFF-1AD4BE8E5DA9}">
      <dgm:prSet phldrT="[Text]" custT="1"/>
      <dgm:spPr>
        <a:ln>
          <a:solidFill>
            <a:srgbClr val="103A3E"/>
          </a:solidFill>
        </a:ln>
      </dgm:spPr>
      <dgm:t>
        <a:bodyPr/>
        <a:lstStyle/>
        <a:p>
          <a:endParaRPr lang="en-US" sz="1200" dirty="0">
            <a:solidFill>
              <a:srgbClr val="FF0000"/>
            </a:solidFill>
          </a:endParaRPr>
        </a:p>
        <a:p>
          <a:r>
            <a:rPr lang="en-US" sz="1200" dirty="0"/>
            <a:t>Threat/ hazard</a:t>
          </a:r>
        </a:p>
        <a:p>
          <a:endParaRPr lang="en-US" sz="1800" dirty="0"/>
        </a:p>
      </dgm:t>
    </dgm:pt>
    <dgm:pt modelId="{F4AEFC44-0A8E-5E47-9418-5CEE38C45E71}" type="parTrans" cxnId="{72981EC4-DB8A-E348-9A15-7855ECA7E83C}">
      <dgm:prSet/>
      <dgm:spPr/>
      <dgm:t>
        <a:bodyPr/>
        <a:lstStyle/>
        <a:p>
          <a:endParaRPr lang="en-US" sz="1800"/>
        </a:p>
      </dgm:t>
    </dgm:pt>
    <dgm:pt modelId="{2F46C244-DBCF-0C47-8F66-E1D59A78FF9A}" type="sibTrans" cxnId="{72981EC4-DB8A-E348-9A15-7855ECA7E83C}">
      <dgm:prSet/>
      <dgm:spPr/>
      <dgm:t>
        <a:bodyPr/>
        <a:lstStyle/>
        <a:p>
          <a:endParaRPr lang="en-US" sz="1800"/>
        </a:p>
      </dgm:t>
    </dgm:pt>
    <dgm:pt modelId="{C1045AC1-9F23-8842-8B1E-37A378F1D8AF}">
      <dgm:prSet phldrT="[Text]" custT="1"/>
      <dgm:spPr>
        <a:ln>
          <a:solidFill>
            <a:srgbClr val="103A3E"/>
          </a:solidFill>
        </a:ln>
      </dgm:spPr>
      <dgm:t>
        <a:bodyPr/>
        <a:lstStyle/>
        <a:p>
          <a:r>
            <a:rPr lang="en-US" sz="1200" dirty="0"/>
            <a:t>Vulnerability</a:t>
          </a:r>
        </a:p>
      </dgm:t>
    </dgm:pt>
    <dgm:pt modelId="{6573953E-2131-8A4F-ABFA-4530A6927D37}" type="parTrans" cxnId="{FFC8AB79-2E64-2B40-A52B-15B49F4811D0}">
      <dgm:prSet/>
      <dgm:spPr/>
      <dgm:t>
        <a:bodyPr/>
        <a:lstStyle/>
        <a:p>
          <a:endParaRPr lang="en-US" sz="1800"/>
        </a:p>
      </dgm:t>
    </dgm:pt>
    <dgm:pt modelId="{007343E5-4669-974E-98DB-CC6206BC9A64}" type="sibTrans" cxnId="{FFC8AB79-2E64-2B40-A52B-15B49F4811D0}">
      <dgm:prSet/>
      <dgm:spPr/>
      <dgm:t>
        <a:bodyPr/>
        <a:lstStyle/>
        <a:p>
          <a:endParaRPr lang="en-US" sz="1800"/>
        </a:p>
      </dgm:t>
    </dgm:pt>
    <dgm:pt modelId="{AB38DE35-E02D-3C47-8478-18209C033970}">
      <dgm:prSet phldrT="[Text]" custT="1"/>
      <dgm:spPr>
        <a:solidFill>
          <a:srgbClr val="FFFFFF">
            <a:alpha val="90000"/>
          </a:srgbClr>
        </a:solidFill>
        <a:ln>
          <a:solidFill>
            <a:srgbClr val="103A3E"/>
          </a:solidFill>
        </a:ln>
      </dgm:spPr>
      <dgm:t>
        <a:bodyPr/>
        <a:lstStyle/>
        <a:p>
          <a:r>
            <a:rPr lang="en-US" sz="1400" b="0" dirty="0">
              <a:solidFill>
                <a:schemeClr val="tx1"/>
              </a:solidFill>
            </a:rPr>
            <a:t>Impacts</a:t>
          </a:r>
        </a:p>
      </dgm:t>
    </dgm:pt>
    <dgm:pt modelId="{9EA24EF4-2DF0-9A45-9EA1-F1826ACEF15A}" type="parTrans" cxnId="{05E101DC-2609-B14F-8699-E808F58739F8}">
      <dgm:prSet/>
      <dgm:spPr/>
      <dgm:t>
        <a:bodyPr/>
        <a:lstStyle/>
        <a:p>
          <a:endParaRPr lang="en-US" sz="1800"/>
        </a:p>
      </dgm:t>
    </dgm:pt>
    <dgm:pt modelId="{9A6D9BE9-BC29-8A48-8D85-5023C4E71EAE}" type="sibTrans" cxnId="{05E101DC-2609-B14F-8699-E808F58739F8}">
      <dgm:prSet/>
      <dgm:spPr/>
      <dgm:t>
        <a:bodyPr/>
        <a:lstStyle/>
        <a:p>
          <a:endParaRPr lang="en-US" sz="1800"/>
        </a:p>
      </dgm:t>
    </dgm:pt>
    <dgm:pt modelId="{CE47C266-1263-F640-9C13-92F9EA04C573}">
      <dgm:prSet phldrT="[Text]" custT="1"/>
      <dgm:spPr>
        <a:solidFill>
          <a:prstClr val="white">
            <a:alpha val="90000"/>
            <a:hueOff val="0"/>
            <a:satOff val="0"/>
            <a:lumOff val="0"/>
            <a:alphaOff val="0"/>
          </a:prstClr>
        </a:solidFill>
        <a:ln w="6350" cap="flat" cmpd="sng" algn="ctr">
          <a:solidFill>
            <a:srgbClr val="103A3E"/>
          </a:solid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Arial"/>
              <a:ea typeface="+mn-ea"/>
              <a:cs typeface="+mn-cs"/>
            </a:rPr>
            <a:t>Impacts on People</a:t>
          </a:r>
        </a:p>
      </dgm:t>
    </dgm:pt>
    <dgm:pt modelId="{010BCFBF-5451-614E-B279-23DA2D1F8B49}" type="parTrans" cxnId="{DFC77E8D-CA48-9941-A85E-BD9B4BCC7BD6}">
      <dgm:prSet/>
      <dgm:spPr/>
      <dgm:t>
        <a:bodyPr/>
        <a:lstStyle/>
        <a:p>
          <a:endParaRPr lang="en-US" sz="1800"/>
        </a:p>
      </dgm:t>
    </dgm:pt>
    <dgm:pt modelId="{756DF68C-AC75-9846-BB62-E9B4ED13E78D}" type="sibTrans" cxnId="{DFC77E8D-CA48-9941-A85E-BD9B4BCC7BD6}">
      <dgm:prSet/>
      <dgm:spPr/>
      <dgm:t>
        <a:bodyPr/>
        <a:lstStyle/>
        <a:p>
          <a:endParaRPr lang="en-US" sz="1800"/>
        </a:p>
      </dgm:t>
    </dgm:pt>
    <dgm:pt modelId="{851C7196-8B8F-B742-90D8-C57F6918BE08}">
      <dgm:prSet custT="1"/>
      <dgm:spPr>
        <a:ln>
          <a:solidFill>
            <a:srgbClr val="103A3E"/>
          </a:solidFill>
        </a:ln>
      </dgm:spPr>
      <dgm:t>
        <a:bodyPr/>
        <a:lstStyle/>
        <a:p>
          <a:r>
            <a:rPr lang="en-US" sz="1200" dirty="0"/>
            <a:t>Exposure</a:t>
          </a:r>
        </a:p>
      </dgm:t>
    </dgm:pt>
    <dgm:pt modelId="{262D5DF2-9671-B44B-B2BD-6F1F9032D3DA}" type="parTrans" cxnId="{EE453F5C-578D-884B-A730-CFD44A3F5029}">
      <dgm:prSet/>
      <dgm:spPr/>
      <dgm:t>
        <a:bodyPr/>
        <a:lstStyle/>
        <a:p>
          <a:endParaRPr lang="en-US" sz="1800"/>
        </a:p>
      </dgm:t>
    </dgm:pt>
    <dgm:pt modelId="{D398AB22-DDBC-D342-AC22-4A173E56648E}" type="sibTrans" cxnId="{EE453F5C-578D-884B-A730-CFD44A3F5029}">
      <dgm:prSet/>
      <dgm:spPr/>
      <dgm:t>
        <a:bodyPr/>
        <a:lstStyle/>
        <a:p>
          <a:endParaRPr lang="en-US" sz="1800"/>
        </a:p>
      </dgm:t>
    </dgm:pt>
    <dgm:pt modelId="{65816D54-DB59-504F-AE99-688E9783158D}">
      <dgm:prSet custT="1"/>
      <dgm:spPr>
        <a:ln>
          <a:solidFill>
            <a:srgbClr val="103A3E"/>
          </a:solidFill>
        </a:ln>
      </dgm:spPr>
      <dgm:t>
        <a:bodyPr/>
        <a:lstStyle/>
        <a:p>
          <a:r>
            <a:rPr lang="en-US" sz="1200" dirty="0"/>
            <a:t>Socio-economic impacts</a:t>
          </a:r>
        </a:p>
      </dgm:t>
    </dgm:pt>
    <dgm:pt modelId="{85BB6736-85B5-C34A-8CA3-76CE804E7E70}" type="parTrans" cxnId="{72D6071A-DCF4-8648-A440-0E025D8BD520}">
      <dgm:prSet/>
      <dgm:spPr/>
      <dgm:t>
        <a:bodyPr/>
        <a:lstStyle/>
        <a:p>
          <a:endParaRPr lang="en-US" sz="1800"/>
        </a:p>
      </dgm:t>
    </dgm:pt>
    <dgm:pt modelId="{DF1CBC67-B932-D246-8AAD-340CF15D4DBB}" type="sibTrans" cxnId="{72D6071A-DCF4-8648-A440-0E025D8BD520}">
      <dgm:prSet/>
      <dgm:spPr/>
      <dgm:t>
        <a:bodyPr/>
        <a:lstStyle/>
        <a:p>
          <a:endParaRPr lang="en-US" sz="1800"/>
        </a:p>
      </dgm:t>
    </dgm:pt>
    <dgm:pt modelId="{3E754E18-3EE9-5147-A5F4-A7B301DCE037}">
      <dgm:prSet custT="1"/>
      <dgm:spPr>
        <a:ln>
          <a:solidFill>
            <a:srgbClr val="103A3E"/>
          </a:solidFill>
        </a:ln>
      </dgm:spPr>
      <dgm:t>
        <a:bodyPr/>
        <a:lstStyle/>
        <a:p>
          <a:r>
            <a:rPr lang="en-US" sz="1200" dirty="0"/>
            <a:t>Non-material impacts</a:t>
          </a:r>
        </a:p>
      </dgm:t>
    </dgm:pt>
    <dgm:pt modelId="{09B54FB7-55E1-5E4E-83CE-ED9CDE1CBFCB}" type="parTrans" cxnId="{9A408789-2E93-8940-AAA7-C2A687F1284A}">
      <dgm:prSet/>
      <dgm:spPr/>
      <dgm:t>
        <a:bodyPr/>
        <a:lstStyle/>
        <a:p>
          <a:endParaRPr lang="en-US" sz="1800"/>
        </a:p>
      </dgm:t>
    </dgm:pt>
    <dgm:pt modelId="{7201B815-5E9E-874B-8DFC-98CAE21E1001}" type="sibTrans" cxnId="{9A408789-2E93-8940-AAA7-C2A687F1284A}">
      <dgm:prSet/>
      <dgm:spPr/>
      <dgm:t>
        <a:bodyPr/>
        <a:lstStyle/>
        <a:p>
          <a:endParaRPr lang="en-US" sz="1800"/>
        </a:p>
      </dgm:t>
    </dgm:pt>
    <dgm:pt modelId="{9FCDEFE2-321E-C244-B8C0-DE8A297FCA61}" type="pres">
      <dgm:prSet presAssocID="{39D24C6B-86F5-034F-BD9A-15CC90BD57DC}" presName="hierChild1" presStyleCnt="0">
        <dgm:presLayoutVars>
          <dgm:chPref val="1"/>
          <dgm:dir/>
          <dgm:animOne val="branch"/>
          <dgm:animLvl val="lvl"/>
          <dgm:resizeHandles/>
        </dgm:presLayoutVars>
      </dgm:prSet>
      <dgm:spPr/>
    </dgm:pt>
    <dgm:pt modelId="{040C65EE-5045-054B-B1F9-FF90DF04E2F8}" type="pres">
      <dgm:prSet presAssocID="{859D7FD5-E399-5747-AFB6-1529E1A00E5B}" presName="hierRoot1" presStyleCnt="0"/>
      <dgm:spPr/>
    </dgm:pt>
    <dgm:pt modelId="{C0E28909-5F7A-3541-BAD3-B2F9CE698C23}" type="pres">
      <dgm:prSet presAssocID="{859D7FD5-E399-5747-AFB6-1529E1A00E5B}" presName="composite" presStyleCnt="0"/>
      <dgm:spPr/>
    </dgm:pt>
    <dgm:pt modelId="{AF9B050E-D8E5-AF4D-B935-E6D01BBD1D8A}" type="pres">
      <dgm:prSet presAssocID="{859D7FD5-E399-5747-AFB6-1529E1A00E5B}" presName="background" presStyleLbl="node0" presStyleIdx="0" presStyleCnt="1"/>
      <dgm:spPr>
        <a:solidFill>
          <a:srgbClr val="103A3E"/>
        </a:solidFill>
      </dgm:spPr>
    </dgm:pt>
    <dgm:pt modelId="{5B3F4188-BEE2-CF4C-9B99-5502E3F7CDEF}" type="pres">
      <dgm:prSet presAssocID="{859D7FD5-E399-5747-AFB6-1529E1A00E5B}" presName="text" presStyleLbl="fgAcc0" presStyleIdx="0" presStyleCnt="1">
        <dgm:presLayoutVars>
          <dgm:chPref val="3"/>
        </dgm:presLayoutVars>
      </dgm:prSet>
      <dgm:spPr/>
    </dgm:pt>
    <dgm:pt modelId="{1AE4FBE1-1121-D740-BE5A-F5AF6B9413FF}" type="pres">
      <dgm:prSet presAssocID="{859D7FD5-E399-5747-AFB6-1529E1A00E5B}" presName="hierChild2" presStyleCnt="0"/>
      <dgm:spPr/>
    </dgm:pt>
    <dgm:pt modelId="{F92A6A39-B227-D640-8AFC-C7266044D9CB}" type="pres">
      <dgm:prSet presAssocID="{9EA24EF4-2DF0-9A45-9EA1-F1826ACEF15A}" presName="Name10" presStyleLbl="parChTrans1D2" presStyleIdx="0" presStyleCnt="2"/>
      <dgm:spPr/>
    </dgm:pt>
    <dgm:pt modelId="{9C118998-5DB8-384C-B167-3B2AAAF0DAF5}" type="pres">
      <dgm:prSet presAssocID="{AB38DE35-E02D-3C47-8478-18209C033970}" presName="hierRoot2" presStyleCnt="0"/>
      <dgm:spPr/>
    </dgm:pt>
    <dgm:pt modelId="{D012DB59-5C72-1147-B005-BE83CA21594D}" type="pres">
      <dgm:prSet presAssocID="{AB38DE35-E02D-3C47-8478-18209C033970}" presName="composite2" presStyleCnt="0"/>
      <dgm:spPr/>
    </dgm:pt>
    <dgm:pt modelId="{CF25C199-F03B-8B41-9E12-442FD7E60FB2}" type="pres">
      <dgm:prSet presAssocID="{AB38DE35-E02D-3C47-8478-18209C033970}" presName="background2" presStyleLbl="node2" presStyleIdx="0" presStyleCnt="2"/>
      <dgm:spPr>
        <a:solidFill>
          <a:srgbClr val="FFE21B"/>
        </a:solidFill>
      </dgm:spPr>
    </dgm:pt>
    <dgm:pt modelId="{AC0738F7-C848-344B-9255-19AC686E1AEF}" type="pres">
      <dgm:prSet presAssocID="{AB38DE35-E02D-3C47-8478-18209C033970}" presName="text2" presStyleLbl="fgAcc2" presStyleIdx="0" presStyleCnt="2">
        <dgm:presLayoutVars>
          <dgm:chPref val="3"/>
        </dgm:presLayoutVars>
      </dgm:prSet>
      <dgm:spPr/>
    </dgm:pt>
    <dgm:pt modelId="{67B1AC8E-D48F-D449-B2CA-17E410FCE268}" type="pres">
      <dgm:prSet presAssocID="{AB38DE35-E02D-3C47-8478-18209C033970}" presName="hierChild3" presStyleCnt="0"/>
      <dgm:spPr/>
    </dgm:pt>
    <dgm:pt modelId="{F827BD8D-3C2E-2F49-8F1A-53D77FE550AD}" type="pres">
      <dgm:prSet presAssocID="{010BCFBF-5451-614E-B279-23DA2D1F8B49}" presName="Name17" presStyleLbl="parChTrans1D3" presStyleIdx="0" presStyleCnt="6"/>
      <dgm:spPr/>
    </dgm:pt>
    <dgm:pt modelId="{E3EBFD96-5A2A-1A4B-8FAD-ADFAE9C30771}" type="pres">
      <dgm:prSet presAssocID="{CE47C266-1263-F640-9C13-92F9EA04C573}" presName="hierRoot3" presStyleCnt="0"/>
      <dgm:spPr/>
    </dgm:pt>
    <dgm:pt modelId="{00AB666B-194D-7B4F-A512-C14BF33E1D1C}" type="pres">
      <dgm:prSet presAssocID="{CE47C266-1263-F640-9C13-92F9EA04C573}" presName="composite3" presStyleCnt="0"/>
      <dgm:spPr/>
    </dgm:pt>
    <dgm:pt modelId="{9F3557A6-F4A1-244C-86B2-4965A94A89F1}" type="pres">
      <dgm:prSet presAssocID="{CE47C266-1263-F640-9C13-92F9EA04C573}" presName="background3" presStyleLbl="node3" presStyleIdx="0" presStyleCnt="6"/>
      <dgm:spPr>
        <a:solidFill>
          <a:srgbClr val="FFE21B">
            <a:alpha val="50000"/>
          </a:srgbClr>
        </a:solidFill>
      </dgm:spPr>
    </dgm:pt>
    <dgm:pt modelId="{59A9BF82-C0E6-E645-9C7B-AFBD09C9D8EC}" type="pres">
      <dgm:prSet presAssocID="{CE47C266-1263-F640-9C13-92F9EA04C573}" presName="text3" presStyleLbl="fgAcc3" presStyleIdx="0" presStyleCnt="6">
        <dgm:presLayoutVars>
          <dgm:chPref val="3"/>
        </dgm:presLayoutVars>
      </dgm:prSet>
      <dgm:spPr>
        <a:xfrm>
          <a:off x="169175" y="3360073"/>
          <a:ext cx="1510589" cy="959224"/>
        </a:xfrm>
        <a:prstGeom prst="roundRect">
          <a:avLst>
            <a:gd name="adj" fmla="val 10000"/>
          </a:avLst>
        </a:prstGeom>
      </dgm:spPr>
    </dgm:pt>
    <dgm:pt modelId="{4B4CC05F-B997-1D49-B360-84631A929B2F}" type="pres">
      <dgm:prSet presAssocID="{CE47C266-1263-F640-9C13-92F9EA04C573}" presName="hierChild4" presStyleCnt="0"/>
      <dgm:spPr/>
    </dgm:pt>
    <dgm:pt modelId="{DA577B4B-AC6F-DF48-9B30-910B1FDE31BF}" type="pres">
      <dgm:prSet presAssocID="{85BB6736-85B5-C34A-8CA3-76CE804E7E70}" presName="Name17" presStyleLbl="parChTrans1D3" presStyleIdx="1" presStyleCnt="6"/>
      <dgm:spPr/>
    </dgm:pt>
    <dgm:pt modelId="{B9CB3D1D-FC08-2043-9579-AD8E5A842739}" type="pres">
      <dgm:prSet presAssocID="{65816D54-DB59-504F-AE99-688E9783158D}" presName="hierRoot3" presStyleCnt="0"/>
      <dgm:spPr/>
    </dgm:pt>
    <dgm:pt modelId="{21F8624D-7AE8-0644-8533-6A57F80441C8}" type="pres">
      <dgm:prSet presAssocID="{65816D54-DB59-504F-AE99-688E9783158D}" presName="composite3" presStyleCnt="0"/>
      <dgm:spPr/>
    </dgm:pt>
    <dgm:pt modelId="{1C91866B-2F76-8C40-B8E1-56CAA9246068}" type="pres">
      <dgm:prSet presAssocID="{65816D54-DB59-504F-AE99-688E9783158D}" presName="background3" presStyleLbl="node3" presStyleIdx="1" presStyleCnt="6"/>
      <dgm:spPr>
        <a:solidFill>
          <a:srgbClr val="FFE21B">
            <a:alpha val="50000"/>
          </a:srgbClr>
        </a:solidFill>
      </dgm:spPr>
    </dgm:pt>
    <dgm:pt modelId="{26547539-8644-5E46-A752-B8B13294D5B2}" type="pres">
      <dgm:prSet presAssocID="{65816D54-DB59-504F-AE99-688E9783158D}" presName="text3" presStyleLbl="fgAcc3" presStyleIdx="1" presStyleCnt="6">
        <dgm:presLayoutVars>
          <dgm:chPref val="3"/>
        </dgm:presLayoutVars>
      </dgm:prSet>
      <dgm:spPr/>
    </dgm:pt>
    <dgm:pt modelId="{674C83E2-3C3C-5347-B69B-254396617987}" type="pres">
      <dgm:prSet presAssocID="{65816D54-DB59-504F-AE99-688E9783158D}" presName="hierChild4" presStyleCnt="0"/>
      <dgm:spPr/>
    </dgm:pt>
    <dgm:pt modelId="{1AD2677B-0820-8344-929D-4BE410FCBEB1}" type="pres">
      <dgm:prSet presAssocID="{09B54FB7-55E1-5E4E-83CE-ED9CDE1CBFCB}" presName="Name17" presStyleLbl="parChTrans1D3" presStyleIdx="2" presStyleCnt="6"/>
      <dgm:spPr/>
    </dgm:pt>
    <dgm:pt modelId="{D35CE6CF-377C-A746-B73F-4A7E5022E757}" type="pres">
      <dgm:prSet presAssocID="{3E754E18-3EE9-5147-A5F4-A7B301DCE037}" presName="hierRoot3" presStyleCnt="0"/>
      <dgm:spPr/>
    </dgm:pt>
    <dgm:pt modelId="{E249C378-4F4F-8044-B5FC-3DBB0CE20DD5}" type="pres">
      <dgm:prSet presAssocID="{3E754E18-3EE9-5147-A5F4-A7B301DCE037}" presName="composite3" presStyleCnt="0"/>
      <dgm:spPr/>
    </dgm:pt>
    <dgm:pt modelId="{C06A3471-DA25-8947-9B21-42F054C5DA1C}" type="pres">
      <dgm:prSet presAssocID="{3E754E18-3EE9-5147-A5F4-A7B301DCE037}" presName="background3" presStyleLbl="node3" presStyleIdx="2" presStyleCnt="6"/>
      <dgm:spPr>
        <a:solidFill>
          <a:srgbClr val="FFE21B">
            <a:alpha val="50000"/>
          </a:srgbClr>
        </a:solidFill>
      </dgm:spPr>
    </dgm:pt>
    <dgm:pt modelId="{92573F49-1DE1-CC46-8363-FDC955C87A1C}" type="pres">
      <dgm:prSet presAssocID="{3E754E18-3EE9-5147-A5F4-A7B301DCE037}" presName="text3" presStyleLbl="fgAcc3" presStyleIdx="2" presStyleCnt="6">
        <dgm:presLayoutVars>
          <dgm:chPref val="3"/>
        </dgm:presLayoutVars>
      </dgm:prSet>
      <dgm:spPr/>
    </dgm:pt>
    <dgm:pt modelId="{4731A0B0-62CC-3E41-8764-18C14E62465A}" type="pres">
      <dgm:prSet presAssocID="{3E754E18-3EE9-5147-A5F4-A7B301DCE037}" presName="hierChild4" presStyleCnt="0"/>
      <dgm:spPr/>
    </dgm:pt>
    <dgm:pt modelId="{9EF5A571-F177-2B4B-87A0-BC87AD31B632}" type="pres">
      <dgm:prSet presAssocID="{62C7B71D-7DF3-A749-BA4B-4B82382720AE}" presName="Name10" presStyleLbl="parChTrans1D2" presStyleIdx="1" presStyleCnt="2"/>
      <dgm:spPr/>
    </dgm:pt>
    <dgm:pt modelId="{B55D3BDE-404E-D243-8BAA-786BC5D1EE08}" type="pres">
      <dgm:prSet presAssocID="{77F1218F-942A-8049-8387-B2B384BE2F63}" presName="hierRoot2" presStyleCnt="0"/>
      <dgm:spPr/>
    </dgm:pt>
    <dgm:pt modelId="{9C4C8FB4-0FD2-114E-A6ED-E3D363EC623E}" type="pres">
      <dgm:prSet presAssocID="{77F1218F-942A-8049-8387-B2B384BE2F63}" presName="composite2" presStyleCnt="0"/>
      <dgm:spPr/>
    </dgm:pt>
    <dgm:pt modelId="{8B4D1F65-55CB-C14F-B6D0-A008A6B0F9ED}" type="pres">
      <dgm:prSet presAssocID="{77F1218F-942A-8049-8387-B2B384BE2F63}" presName="background2" presStyleLbl="node2" presStyleIdx="1" presStyleCnt="2"/>
      <dgm:spPr>
        <a:solidFill>
          <a:srgbClr val="F69F19"/>
        </a:solidFill>
      </dgm:spPr>
    </dgm:pt>
    <dgm:pt modelId="{E7FB2315-67DD-4049-8A58-FAA205BE0188}" type="pres">
      <dgm:prSet presAssocID="{77F1218F-942A-8049-8387-B2B384BE2F63}" presName="text2" presStyleLbl="fgAcc2" presStyleIdx="1" presStyleCnt="2">
        <dgm:presLayoutVars>
          <dgm:chPref val="3"/>
        </dgm:presLayoutVars>
      </dgm:prSet>
      <dgm:spPr/>
    </dgm:pt>
    <dgm:pt modelId="{2A18E294-2E43-B249-ADDD-D10376F6F3B7}" type="pres">
      <dgm:prSet presAssocID="{77F1218F-942A-8049-8387-B2B384BE2F63}" presName="hierChild3" presStyleCnt="0"/>
      <dgm:spPr/>
    </dgm:pt>
    <dgm:pt modelId="{3951E148-BAF9-A64A-A621-5955810C7666}" type="pres">
      <dgm:prSet presAssocID="{F4AEFC44-0A8E-5E47-9418-5CEE38C45E71}" presName="Name17" presStyleLbl="parChTrans1D3" presStyleIdx="3" presStyleCnt="6"/>
      <dgm:spPr/>
    </dgm:pt>
    <dgm:pt modelId="{83290328-A7D3-E944-AF7E-3F06632F90BE}" type="pres">
      <dgm:prSet presAssocID="{826F618F-90E0-CF4F-AAFF-1AD4BE8E5DA9}" presName="hierRoot3" presStyleCnt="0"/>
      <dgm:spPr/>
    </dgm:pt>
    <dgm:pt modelId="{B658DF17-3278-6F4B-945E-7C98D73D4B87}" type="pres">
      <dgm:prSet presAssocID="{826F618F-90E0-CF4F-AAFF-1AD4BE8E5DA9}" presName="composite3" presStyleCnt="0"/>
      <dgm:spPr/>
    </dgm:pt>
    <dgm:pt modelId="{172381C6-1B41-1049-87B3-6E04FD055E2D}" type="pres">
      <dgm:prSet presAssocID="{826F618F-90E0-CF4F-AAFF-1AD4BE8E5DA9}" presName="background3" presStyleLbl="node3" presStyleIdx="3" presStyleCnt="6"/>
      <dgm:spPr>
        <a:solidFill>
          <a:srgbClr val="F69F19">
            <a:alpha val="50000"/>
          </a:srgbClr>
        </a:solidFill>
      </dgm:spPr>
    </dgm:pt>
    <dgm:pt modelId="{CED27D43-D1D7-C243-B2F4-F245B435C3B0}" type="pres">
      <dgm:prSet presAssocID="{826F618F-90E0-CF4F-AAFF-1AD4BE8E5DA9}" presName="text3" presStyleLbl="fgAcc3" presStyleIdx="3" presStyleCnt="6">
        <dgm:presLayoutVars>
          <dgm:chPref val="3"/>
        </dgm:presLayoutVars>
      </dgm:prSet>
      <dgm:spPr/>
    </dgm:pt>
    <dgm:pt modelId="{23129430-2ED5-3C4E-812B-4130D1102736}" type="pres">
      <dgm:prSet presAssocID="{826F618F-90E0-CF4F-AAFF-1AD4BE8E5DA9}" presName="hierChild4" presStyleCnt="0"/>
      <dgm:spPr/>
    </dgm:pt>
    <dgm:pt modelId="{B8D04C99-21F5-374F-ABBB-0095753733AA}" type="pres">
      <dgm:prSet presAssocID="{262D5DF2-9671-B44B-B2BD-6F1F9032D3DA}" presName="Name17" presStyleLbl="parChTrans1D3" presStyleIdx="4" presStyleCnt="6"/>
      <dgm:spPr/>
    </dgm:pt>
    <dgm:pt modelId="{8B58BEAA-89A3-C645-9496-C358B44FE248}" type="pres">
      <dgm:prSet presAssocID="{851C7196-8B8F-B742-90D8-C57F6918BE08}" presName="hierRoot3" presStyleCnt="0"/>
      <dgm:spPr/>
    </dgm:pt>
    <dgm:pt modelId="{5BCBC29A-89D8-9843-BA1E-E2EB0435C960}" type="pres">
      <dgm:prSet presAssocID="{851C7196-8B8F-B742-90D8-C57F6918BE08}" presName="composite3" presStyleCnt="0"/>
      <dgm:spPr/>
    </dgm:pt>
    <dgm:pt modelId="{4BCC7514-20A4-2C4F-B77C-BBE8EF31184F}" type="pres">
      <dgm:prSet presAssocID="{851C7196-8B8F-B742-90D8-C57F6918BE08}" presName="background3" presStyleLbl="node3" presStyleIdx="4" presStyleCnt="6"/>
      <dgm:spPr>
        <a:solidFill>
          <a:srgbClr val="F69F19">
            <a:alpha val="50000"/>
          </a:srgbClr>
        </a:solidFill>
      </dgm:spPr>
    </dgm:pt>
    <dgm:pt modelId="{A9ABBD91-6331-9A44-9F91-610360614C4D}" type="pres">
      <dgm:prSet presAssocID="{851C7196-8B8F-B742-90D8-C57F6918BE08}" presName="text3" presStyleLbl="fgAcc3" presStyleIdx="4" presStyleCnt="6">
        <dgm:presLayoutVars>
          <dgm:chPref val="3"/>
        </dgm:presLayoutVars>
      </dgm:prSet>
      <dgm:spPr/>
    </dgm:pt>
    <dgm:pt modelId="{7E2D77D9-E44A-104A-B2E9-717F1C4A5610}" type="pres">
      <dgm:prSet presAssocID="{851C7196-8B8F-B742-90D8-C57F6918BE08}" presName="hierChild4" presStyleCnt="0"/>
      <dgm:spPr/>
    </dgm:pt>
    <dgm:pt modelId="{AF9BA40F-9D9E-4F4B-930A-8479E98B3B76}" type="pres">
      <dgm:prSet presAssocID="{6573953E-2131-8A4F-ABFA-4530A6927D37}" presName="Name17" presStyleLbl="parChTrans1D3" presStyleIdx="5" presStyleCnt="6"/>
      <dgm:spPr/>
    </dgm:pt>
    <dgm:pt modelId="{A3052513-6AD2-DD43-85A1-8AE646118316}" type="pres">
      <dgm:prSet presAssocID="{C1045AC1-9F23-8842-8B1E-37A378F1D8AF}" presName="hierRoot3" presStyleCnt="0"/>
      <dgm:spPr/>
    </dgm:pt>
    <dgm:pt modelId="{8E0AE35E-5071-8747-88D9-FA8D76308A38}" type="pres">
      <dgm:prSet presAssocID="{C1045AC1-9F23-8842-8B1E-37A378F1D8AF}" presName="composite3" presStyleCnt="0"/>
      <dgm:spPr/>
    </dgm:pt>
    <dgm:pt modelId="{FE280521-A786-294A-A753-AE003ACF91EE}" type="pres">
      <dgm:prSet presAssocID="{C1045AC1-9F23-8842-8B1E-37A378F1D8AF}" presName="background3" presStyleLbl="node3" presStyleIdx="5" presStyleCnt="6"/>
      <dgm:spPr>
        <a:solidFill>
          <a:srgbClr val="F69F19">
            <a:alpha val="50000"/>
          </a:srgbClr>
        </a:solidFill>
      </dgm:spPr>
    </dgm:pt>
    <dgm:pt modelId="{F726B3AE-5C7F-1A4B-8ABF-46CE63C085DD}" type="pres">
      <dgm:prSet presAssocID="{C1045AC1-9F23-8842-8B1E-37A378F1D8AF}" presName="text3" presStyleLbl="fgAcc3" presStyleIdx="5" presStyleCnt="6">
        <dgm:presLayoutVars>
          <dgm:chPref val="3"/>
        </dgm:presLayoutVars>
      </dgm:prSet>
      <dgm:spPr/>
    </dgm:pt>
    <dgm:pt modelId="{654077A2-DB62-7E49-9A24-9CAD6264448F}" type="pres">
      <dgm:prSet presAssocID="{C1045AC1-9F23-8842-8B1E-37A378F1D8AF}" presName="hierChild4" presStyleCnt="0"/>
      <dgm:spPr/>
    </dgm:pt>
  </dgm:ptLst>
  <dgm:cxnLst>
    <dgm:cxn modelId="{8CEF1605-FDB2-0D4F-9468-5064D85616C9}" type="presOf" srcId="{826F618F-90E0-CF4F-AAFF-1AD4BE8E5DA9}" destId="{CED27D43-D1D7-C243-B2F4-F245B435C3B0}" srcOrd="0" destOrd="0" presId="urn:microsoft.com/office/officeart/2005/8/layout/hierarchy1"/>
    <dgm:cxn modelId="{A6C7DC0F-C643-1F41-92DC-E2E99175F68E}" type="presOf" srcId="{62C7B71D-7DF3-A749-BA4B-4B82382720AE}" destId="{9EF5A571-F177-2B4B-87A0-BC87AD31B632}" srcOrd="0" destOrd="0" presId="urn:microsoft.com/office/officeart/2005/8/layout/hierarchy1"/>
    <dgm:cxn modelId="{78276D14-7403-BF45-888D-0D7C0547D741}" type="presOf" srcId="{9EA24EF4-2DF0-9A45-9EA1-F1826ACEF15A}" destId="{F92A6A39-B227-D640-8AFC-C7266044D9CB}" srcOrd="0" destOrd="0" presId="urn:microsoft.com/office/officeart/2005/8/layout/hierarchy1"/>
    <dgm:cxn modelId="{72D6071A-DCF4-8648-A440-0E025D8BD520}" srcId="{AB38DE35-E02D-3C47-8478-18209C033970}" destId="{65816D54-DB59-504F-AE99-688E9783158D}" srcOrd="1" destOrd="0" parTransId="{85BB6736-85B5-C34A-8CA3-76CE804E7E70}" sibTransId="{DF1CBC67-B932-D246-8AAD-340CF15D4DBB}"/>
    <dgm:cxn modelId="{587BF923-24A3-BA40-8AB1-71750D459049}" type="presOf" srcId="{F4AEFC44-0A8E-5E47-9418-5CEE38C45E71}" destId="{3951E148-BAF9-A64A-A621-5955810C7666}" srcOrd="0" destOrd="0" presId="urn:microsoft.com/office/officeart/2005/8/layout/hierarchy1"/>
    <dgm:cxn modelId="{6DB6342E-BE0E-3447-8543-12DECC66F7B9}" srcId="{39D24C6B-86F5-034F-BD9A-15CC90BD57DC}" destId="{859D7FD5-E399-5747-AFB6-1529E1A00E5B}" srcOrd="0" destOrd="0" parTransId="{467C63A3-FE08-EE47-ABF3-B402B87D6BAF}" sibTransId="{2E7AC33F-7E78-1A46-BF47-AE245D527831}"/>
    <dgm:cxn modelId="{F04C712F-8210-B049-8480-67751B8FBD80}" type="presOf" srcId="{AB38DE35-E02D-3C47-8478-18209C033970}" destId="{AC0738F7-C848-344B-9255-19AC686E1AEF}" srcOrd="0" destOrd="0" presId="urn:microsoft.com/office/officeart/2005/8/layout/hierarchy1"/>
    <dgm:cxn modelId="{24F49236-8668-5E43-B88C-51D8CD75EE84}" type="presOf" srcId="{6573953E-2131-8A4F-ABFA-4530A6927D37}" destId="{AF9BA40F-9D9E-4F4B-930A-8479E98B3B76}" srcOrd="0" destOrd="0" presId="urn:microsoft.com/office/officeart/2005/8/layout/hierarchy1"/>
    <dgm:cxn modelId="{EE453F5C-578D-884B-A730-CFD44A3F5029}" srcId="{77F1218F-942A-8049-8387-B2B384BE2F63}" destId="{851C7196-8B8F-B742-90D8-C57F6918BE08}" srcOrd="1" destOrd="0" parTransId="{262D5DF2-9671-B44B-B2BD-6F1F9032D3DA}" sibTransId="{D398AB22-DDBC-D342-AC22-4A173E56648E}"/>
    <dgm:cxn modelId="{E6A83B45-C3C7-CC4E-9F3D-D5F2758667B6}" type="presOf" srcId="{859D7FD5-E399-5747-AFB6-1529E1A00E5B}" destId="{5B3F4188-BEE2-CF4C-9B99-5502E3F7CDEF}" srcOrd="0" destOrd="0" presId="urn:microsoft.com/office/officeart/2005/8/layout/hierarchy1"/>
    <dgm:cxn modelId="{1E60B86B-5E7E-1C47-94A4-51E99E2A5476}" type="presOf" srcId="{851C7196-8B8F-B742-90D8-C57F6918BE08}" destId="{A9ABBD91-6331-9A44-9F91-610360614C4D}" srcOrd="0" destOrd="0" presId="urn:microsoft.com/office/officeart/2005/8/layout/hierarchy1"/>
    <dgm:cxn modelId="{FFC8AB79-2E64-2B40-A52B-15B49F4811D0}" srcId="{77F1218F-942A-8049-8387-B2B384BE2F63}" destId="{C1045AC1-9F23-8842-8B1E-37A378F1D8AF}" srcOrd="2" destOrd="0" parTransId="{6573953E-2131-8A4F-ABFA-4530A6927D37}" sibTransId="{007343E5-4669-974E-98DB-CC6206BC9A64}"/>
    <dgm:cxn modelId="{D0BA8C7A-D350-D44A-9547-8082B7841E95}" type="presOf" srcId="{09B54FB7-55E1-5E4E-83CE-ED9CDE1CBFCB}" destId="{1AD2677B-0820-8344-929D-4BE410FCBEB1}" srcOrd="0" destOrd="0" presId="urn:microsoft.com/office/officeart/2005/8/layout/hierarchy1"/>
    <dgm:cxn modelId="{7B09D287-2B7E-6E4E-844D-77C957858711}" type="presOf" srcId="{C1045AC1-9F23-8842-8B1E-37A378F1D8AF}" destId="{F726B3AE-5C7F-1A4B-8ABF-46CE63C085DD}" srcOrd="0" destOrd="0" presId="urn:microsoft.com/office/officeart/2005/8/layout/hierarchy1"/>
    <dgm:cxn modelId="{9A408789-2E93-8940-AAA7-C2A687F1284A}" srcId="{AB38DE35-E02D-3C47-8478-18209C033970}" destId="{3E754E18-3EE9-5147-A5F4-A7B301DCE037}" srcOrd="2" destOrd="0" parTransId="{09B54FB7-55E1-5E4E-83CE-ED9CDE1CBFCB}" sibTransId="{7201B815-5E9E-874B-8DFC-98CAE21E1001}"/>
    <dgm:cxn modelId="{AB8D3D8B-A133-B748-AAC3-FEDD250B345D}" type="presOf" srcId="{CE47C266-1263-F640-9C13-92F9EA04C573}" destId="{59A9BF82-C0E6-E645-9C7B-AFBD09C9D8EC}" srcOrd="0" destOrd="0" presId="urn:microsoft.com/office/officeart/2005/8/layout/hierarchy1"/>
    <dgm:cxn modelId="{DFC77E8D-CA48-9941-A85E-BD9B4BCC7BD6}" srcId="{AB38DE35-E02D-3C47-8478-18209C033970}" destId="{CE47C266-1263-F640-9C13-92F9EA04C573}" srcOrd="0" destOrd="0" parTransId="{010BCFBF-5451-614E-B279-23DA2D1F8B49}" sibTransId="{756DF68C-AC75-9846-BB62-E9B4ED13E78D}"/>
    <dgm:cxn modelId="{1FFC1194-D5A8-D34F-B752-A52C4B387D96}" type="presOf" srcId="{39D24C6B-86F5-034F-BD9A-15CC90BD57DC}" destId="{9FCDEFE2-321E-C244-B8C0-DE8A297FCA61}" srcOrd="0" destOrd="0" presId="urn:microsoft.com/office/officeart/2005/8/layout/hierarchy1"/>
    <dgm:cxn modelId="{C722EBA6-4BE5-C749-9CE4-73DF65670D08}" type="presOf" srcId="{77F1218F-942A-8049-8387-B2B384BE2F63}" destId="{E7FB2315-67DD-4049-8A58-FAA205BE0188}" srcOrd="0" destOrd="0" presId="urn:microsoft.com/office/officeart/2005/8/layout/hierarchy1"/>
    <dgm:cxn modelId="{72981EC4-DB8A-E348-9A15-7855ECA7E83C}" srcId="{77F1218F-942A-8049-8387-B2B384BE2F63}" destId="{826F618F-90E0-CF4F-AAFF-1AD4BE8E5DA9}" srcOrd="0" destOrd="0" parTransId="{F4AEFC44-0A8E-5E47-9418-5CEE38C45E71}" sibTransId="{2F46C244-DBCF-0C47-8F66-E1D59A78FF9A}"/>
    <dgm:cxn modelId="{1F8642D5-3C27-7D40-A6E2-680E7444EC9F}" srcId="{859D7FD5-E399-5747-AFB6-1529E1A00E5B}" destId="{77F1218F-942A-8049-8387-B2B384BE2F63}" srcOrd="1" destOrd="0" parTransId="{62C7B71D-7DF3-A749-BA4B-4B82382720AE}" sibTransId="{EBC6E21B-B00B-CB47-B824-274335E5D779}"/>
    <dgm:cxn modelId="{2486B0D7-96A8-D842-9413-A9BD4A69DEBB}" type="presOf" srcId="{85BB6736-85B5-C34A-8CA3-76CE804E7E70}" destId="{DA577B4B-AC6F-DF48-9B30-910B1FDE31BF}" srcOrd="0" destOrd="0" presId="urn:microsoft.com/office/officeart/2005/8/layout/hierarchy1"/>
    <dgm:cxn modelId="{296C8FDB-1F94-CF49-8023-32F8406C1A46}" type="presOf" srcId="{65816D54-DB59-504F-AE99-688E9783158D}" destId="{26547539-8644-5E46-A752-B8B13294D5B2}" srcOrd="0" destOrd="0" presId="urn:microsoft.com/office/officeart/2005/8/layout/hierarchy1"/>
    <dgm:cxn modelId="{05E101DC-2609-B14F-8699-E808F58739F8}" srcId="{859D7FD5-E399-5747-AFB6-1529E1A00E5B}" destId="{AB38DE35-E02D-3C47-8478-18209C033970}" srcOrd="0" destOrd="0" parTransId="{9EA24EF4-2DF0-9A45-9EA1-F1826ACEF15A}" sibTransId="{9A6D9BE9-BC29-8A48-8D85-5023C4E71EAE}"/>
    <dgm:cxn modelId="{F7C896EF-6825-604B-B630-49C4BD1503D2}" type="presOf" srcId="{3E754E18-3EE9-5147-A5F4-A7B301DCE037}" destId="{92573F49-1DE1-CC46-8363-FDC955C87A1C}" srcOrd="0" destOrd="0" presId="urn:microsoft.com/office/officeart/2005/8/layout/hierarchy1"/>
    <dgm:cxn modelId="{1BA8BCEF-2580-E24C-A7DC-EF690D54D32F}" type="presOf" srcId="{010BCFBF-5451-614E-B279-23DA2D1F8B49}" destId="{F827BD8D-3C2E-2F49-8F1A-53D77FE550AD}" srcOrd="0" destOrd="0" presId="urn:microsoft.com/office/officeart/2005/8/layout/hierarchy1"/>
    <dgm:cxn modelId="{9DF14CF7-2DBA-524D-BD0F-01805F044FD3}" type="presOf" srcId="{262D5DF2-9671-B44B-B2BD-6F1F9032D3DA}" destId="{B8D04C99-21F5-374F-ABBB-0095753733AA}" srcOrd="0" destOrd="0" presId="urn:microsoft.com/office/officeart/2005/8/layout/hierarchy1"/>
    <dgm:cxn modelId="{5097FF02-9F44-924F-8E4B-81186EFD63F3}" type="presParOf" srcId="{9FCDEFE2-321E-C244-B8C0-DE8A297FCA61}" destId="{040C65EE-5045-054B-B1F9-FF90DF04E2F8}" srcOrd="0" destOrd="0" presId="urn:microsoft.com/office/officeart/2005/8/layout/hierarchy1"/>
    <dgm:cxn modelId="{0E2928C0-0D73-B147-91D7-EFCDBB1E2BA7}" type="presParOf" srcId="{040C65EE-5045-054B-B1F9-FF90DF04E2F8}" destId="{C0E28909-5F7A-3541-BAD3-B2F9CE698C23}" srcOrd="0" destOrd="0" presId="urn:microsoft.com/office/officeart/2005/8/layout/hierarchy1"/>
    <dgm:cxn modelId="{E46CDE52-F79D-BF44-AD93-3E0DAB8EE63C}" type="presParOf" srcId="{C0E28909-5F7A-3541-BAD3-B2F9CE698C23}" destId="{AF9B050E-D8E5-AF4D-B935-E6D01BBD1D8A}" srcOrd="0" destOrd="0" presId="urn:microsoft.com/office/officeart/2005/8/layout/hierarchy1"/>
    <dgm:cxn modelId="{5F50E8C3-D52A-1E43-81E1-A7DCD5364679}" type="presParOf" srcId="{C0E28909-5F7A-3541-BAD3-B2F9CE698C23}" destId="{5B3F4188-BEE2-CF4C-9B99-5502E3F7CDEF}" srcOrd="1" destOrd="0" presId="urn:microsoft.com/office/officeart/2005/8/layout/hierarchy1"/>
    <dgm:cxn modelId="{13862DC1-5B18-B946-B936-C899D6C9D392}" type="presParOf" srcId="{040C65EE-5045-054B-B1F9-FF90DF04E2F8}" destId="{1AE4FBE1-1121-D740-BE5A-F5AF6B9413FF}" srcOrd="1" destOrd="0" presId="urn:microsoft.com/office/officeart/2005/8/layout/hierarchy1"/>
    <dgm:cxn modelId="{774DCE29-6DF5-F64A-96E4-751E2AC8BBA6}" type="presParOf" srcId="{1AE4FBE1-1121-D740-BE5A-F5AF6B9413FF}" destId="{F92A6A39-B227-D640-8AFC-C7266044D9CB}" srcOrd="0" destOrd="0" presId="urn:microsoft.com/office/officeart/2005/8/layout/hierarchy1"/>
    <dgm:cxn modelId="{332BCE70-4D36-A343-98EB-C47225606185}" type="presParOf" srcId="{1AE4FBE1-1121-D740-BE5A-F5AF6B9413FF}" destId="{9C118998-5DB8-384C-B167-3B2AAAF0DAF5}" srcOrd="1" destOrd="0" presId="urn:microsoft.com/office/officeart/2005/8/layout/hierarchy1"/>
    <dgm:cxn modelId="{C3052549-1869-4F49-BAB6-71AC79CFFDDA}" type="presParOf" srcId="{9C118998-5DB8-384C-B167-3B2AAAF0DAF5}" destId="{D012DB59-5C72-1147-B005-BE83CA21594D}" srcOrd="0" destOrd="0" presId="urn:microsoft.com/office/officeart/2005/8/layout/hierarchy1"/>
    <dgm:cxn modelId="{590A652B-752E-3B4F-BBF3-BD919FA5074C}" type="presParOf" srcId="{D012DB59-5C72-1147-B005-BE83CA21594D}" destId="{CF25C199-F03B-8B41-9E12-442FD7E60FB2}" srcOrd="0" destOrd="0" presId="urn:microsoft.com/office/officeart/2005/8/layout/hierarchy1"/>
    <dgm:cxn modelId="{9EC8020B-9B56-1B49-A848-F73C442368FE}" type="presParOf" srcId="{D012DB59-5C72-1147-B005-BE83CA21594D}" destId="{AC0738F7-C848-344B-9255-19AC686E1AEF}" srcOrd="1" destOrd="0" presId="urn:microsoft.com/office/officeart/2005/8/layout/hierarchy1"/>
    <dgm:cxn modelId="{37E6E5FB-B38B-4D44-844B-D211F5C40D4C}" type="presParOf" srcId="{9C118998-5DB8-384C-B167-3B2AAAF0DAF5}" destId="{67B1AC8E-D48F-D449-B2CA-17E410FCE268}" srcOrd="1" destOrd="0" presId="urn:microsoft.com/office/officeart/2005/8/layout/hierarchy1"/>
    <dgm:cxn modelId="{372D9796-F3EA-414A-8711-2C6F0A03022B}" type="presParOf" srcId="{67B1AC8E-D48F-D449-B2CA-17E410FCE268}" destId="{F827BD8D-3C2E-2F49-8F1A-53D77FE550AD}" srcOrd="0" destOrd="0" presId="urn:microsoft.com/office/officeart/2005/8/layout/hierarchy1"/>
    <dgm:cxn modelId="{5DCD2437-5003-DB48-9F60-BB38E720DF86}" type="presParOf" srcId="{67B1AC8E-D48F-D449-B2CA-17E410FCE268}" destId="{E3EBFD96-5A2A-1A4B-8FAD-ADFAE9C30771}" srcOrd="1" destOrd="0" presId="urn:microsoft.com/office/officeart/2005/8/layout/hierarchy1"/>
    <dgm:cxn modelId="{7004E691-572B-1444-A71E-CC89AE302030}" type="presParOf" srcId="{E3EBFD96-5A2A-1A4B-8FAD-ADFAE9C30771}" destId="{00AB666B-194D-7B4F-A512-C14BF33E1D1C}" srcOrd="0" destOrd="0" presId="urn:microsoft.com/office/officeart/2005/8/layout/hierarchy1"/>
    <dgm:cxn modelId="{516226C9-E286-664F-8BF6-182C1FBC8476}" type="presParOf" srcId="{00AB666B-194D-7B4F-A512-C14BF33E1D1C}" destId="{9F3557A6-F4A1-244C-86B2-4965A94A89F1}" srcOrd="0" destOrd="0" presId="urn:microsoft.com/office/officeart/2005/8/layout/hierarchy1"/>
    <dgm:cxn modelId="{C9DB1062-357C-6345-BA1D-9E658A10BDDF}" type="presParOf" srcId="{00AB666B-194D-7B4F-A512-C14BF33E1D1C}" destId="{59A9BF82-C0E6-E645-9C7B-AFBD09C9D8EC}" srcOrd="1" destOrd="0" presId="urn:microsoft.com/office/officeart/2005/8/layout/hierarchy1"/>
    <dgm:cxn modelId="{5961C89C-89A8-D84A-BCFF-DB08991D1649}" type="presParOf" srcId="{E3EBFD96-5A2A-1A4B-8FAD-ADFAE9C30771}" destId="{4B4CC05F-B997-1D49-B360-84631A929B2F}" srcOrd="1" destOrd="0" presId="urn:microsoft.com/office/officeart/2005/8/layout/hierarchy1"/>
    <dgm:cxn modelId="{FB80B186-07B5-B348-BDA5-4F1E12638A8F}" type="presParOf" srcId="{67B1AC8E-D48F-D449-B2CA-17E410FCE268}" destId="{DA577B4B-AC6F-DF48-9B30-910B1FDE31BF}" srcOrd="2" destOrd="0" presId="urn:microsoft.com/office/officeart/2005/8/layout/hierarchy1"/>
    <dgm:cxn modelId="{5466E78A-56A5-7C4E-A2EB-03B1D5CE4EB1}" type="presParOf" srcId="{67B1AC8E-D48F-D449-B2CA-17E410FCE268}" destId="{B9CB3D1D-FC08-2043-9579-AD8E5A842739}" srcOrd="3" destOrd="0" presId="urn:microsoft.com/office/officeart/2005/8/layout/hierarchy1"/>
    <dgm:cxn modelId="{6EFC5E70-C89B-8E4C-8036-1A721C35CBDE}" type="presParOf" srcId="{B9CB3D1D-FC08-2043-9579-AD8E5A842739}" destId="{21F8624D-7AE8-0644-8533-6A57F80441C8}" srcOrd="0" destOrd="0" presId="urn:microsoft.com/office/officeart/2005/8/layout/hierarchy1"/>
    <dgm:cxn modelId="{65F3C7A2-3023-3643-BE6A-7B7D36A4BE1C}" type="presParOf" srcId="{21F8624D-7AE8-0644-8533-6A57F80441C8}" destId="{1C91866B-2F76-8C40-B8E1-56CAA9246068}" srcOrd="0" destOrd="0" presId="urn:microsoft.com/office/officeart/2005/8/layout/hierarchy1"/>
    <dgm:cxn modelId="{EA72B211-ED15-6C43-9FF1-A0AEE4A1D263}" type="presParOf" srcId="{21F8624D-7AE8-0644-8533-6A57F80441C8}" destId="{26547539-8644-5E46-A752-B8B13294D5B2}" srcOrd="1" destOrd="0" presId="urn:microsoft.com/office/officeart/2005/8/layout/hierarchy1"/>
    <dgm:cxn modelId="{ED3E5A94-0E13-4942-A1E6-E07CDC50F0AF}" type="presParOf" srcId="{B9CB3D1D-FC08-2043-9579-AD8E5A842739}" destId="{674C83E2-3C3C-5347-B69B-254396617987}" srcOrd="1" destOrd="0" presId="urn:microsoft.com/office/officeart/2005/8/layout/hierarchy1"/>
    <dgm:cxn modelId="{143D4887-45A1-F44C-91AB-A0A671DEACCE}" type="presParOf" srcId="{67B1AC8E-D48F-D449-B2CA-17E410FCE268}" destId="{1AD2677B-0820-8344-929D-4BE410FCBEB1}" srcOrd="4" destOrd="0" presId="urn:microsoft.com/office/officeart/2005/8/layout/hierarchy1"/>
    <dgm:cxn modelId="{21213A62-2F1F-2342-851E-AB6FD48BD93D}" type="presParOf" srcId="{67B1AC8E-D48F-D449-B2CA-17E410FCE268}" destId="{D35CE6CF-377C-A746-B73F-4A7E5022E757}" srcOrd="5" destOrd="0" presId="urn:microsoft.com/office/officeart/2005/8/layout/hierarchy1"/>
    <dgm:cxn modelId="{1C312B73-EC5F-FB4C-AFC1-A9BDCCC6B755}" type="presParOf" srcId="{D35CE6CF-377C-A746-B73F-4A7E5022E757}" destId="{E249C378-4F4F-8044-B5FC-3DBB0CE20DD5}" srcOrd="0" destOrd="0" presId="urn:microsoft.com/office/officeart/2005/8/layout/hierarchy1"/>
    <dgm:cxn modelId="{0F85600A-5B8A-2E4B-879B-2E8AA00E41F3}" type="presParOf" srcId="{E249C378-4F4F-8044-B5FC-3DBB0CE20DD5}" destId="{C06A3471-DA25-8947-9B21-42F054C5DA1C}" srcOrd="0" destOrd="0" presId="urn:microsoft.com/office/officeart/2005/8/layout/hierarchy1"/>
    <dgm:cxn modelId="{E4E53FDB-D695-9140-97DC-462E10DA6134}" type="presParOf" srcId="{E249C378-4F4F-8044-B5FC-3DBB0CE20DD5}" destId="{92573F49-1DE1-CC46-8363-FDC955C87A1C}" srcOrd="1" destOrd="0" presId="urn:microsoft.com/office/officeart/2005/8/layout/hierarchy1"/>
    <dgm:cxn modelId="{05F85EDD-ECA9-AF42-9E15-5AA142C8C32C}" type="presParOf" srcId="{D35CE6CF-377C-A746-B73F-4A7E5022E757}" destId="{4731A0B0-62CC-3E41-8764-18C14E62465A}" srcOrd="1" destOrd="0" presId="urn:microsoft.com/office/officeart/2005/8/layout/hierarchy1"/>
    <dgm:cxn modelId="{07891DA0-1073-C842-A83B-312482F5DE7D}" type="presParOf" srcId="{1AE4FBE1-1121-D740-BE5A-F5AF6B9413FF}" destId="{9EF5A571-F177-2B4B-87A0-BC87AD31B632}" srcOrd="2" destOrd="0" presId="urn:microsoft.com/office/officeart/2005/8/layout/hierarchy1"/>
    <dgm:cxn modelId="{EAF97EF5-69C2-8741-A994-6C7A84A39F06}" type="presParOf" srcId="{1AE4FBE1-1121-D740-BE5A-F5AF6B9413FF}" destId="{B55D3BDE-404E-D243-8BAA-786BC5D1EE08}" srcOrd="3" destOrd="0" presId="urn:microsoft.com/office/officeart/2005/8/layout/hierarchy1"/>
    <dgm:cxn modelId="{69B51ACF-29D8-C44B-9E0C-BF4B9D8B16CC}" type="presParOf" srcId="{B55D3BDE-404E-D243-8BAA-786BC5D1EE08}" destId="{9C4C8FB4-0FD2-114E-A6ED-E3D363EC623E}" srcOrd="0" destOrd="0" presId="urn:microsoft.com/office/officeart/2005/8/layout/hierarchy1"/>
    <dgm:cxn modelId="{FDA9F76E-DBF4-D04A-BBDE-17442688F6FC}" type="presParOf" srcId="{9C4C8FB4-0FD2-114E-A6ED-E3D363EC623E}" destId="{8B4D1F65-55CB-C14F-B6D0-A008A6B0F9ED}" srcOrd="0" destOrd="0" presId="urn:microsoft.com/office/officeart/2005/8/layout/hierarchy1"/>
    <dgm:cxn modelId="{259B5FB0-EB84-1841-B225-97FE5F412904}" type="presParOf" srcId="{9C4C8FB4-0FD2-114E-A6ED-E3D363EC623E}" destId="{E7FB2315-67DD-4049-8A58-FAA205BE0188}" srcOrd="1" destOrd="0" presId="urn:microsoft.com/office/officeart/2005/8/layout/hierarchy1"/>
    <dgm:cxn modelId="{22D49066-5B74-AE49-8492-86AA9F769C61}" type="presParOf" srcId="{B55D3BDE-404E-D243-8BAA-786BC5D1EE08}" destId="{2A18E294-2E43-B249-ADDD-D10376F6F3B7}" srcOrd="1" destOrd="0" presId="urn:microsoft.com/office/officeart/2005/8/layout/hierarchy1"/>
    <dgm:cxn modelId="{323C46AB-6537-E442-AC73-0638C07DC349}" type="presParOf" srcId="{2A18E294-2E43-B249-ADDD-D10376F6F3B7}" destId="{3951E148-BAF9-A64A-A621-5955810C7666}" srcOrd="0" destOrd="0" presId="urn:microsoft.com/office/officeart/2005/8/layout/hierarchy1"/>
    <dgm:cxn modelId="{27D89E22-5C2F-2A4E-A896-AA39DAE95867}" type="presParOf" srcId="{2A18E294-2E43-B249-ADDD-D10376F6F3B7}" destId="{83290328-A7D3-E944-AF7E-3F06632F90BE}" srcOrd="1" destOrd="0" presId="urn:microsoft.com/office/officeart/2005/8/layout/hierarchy1"/>
    <dgm:cxn modelId="{38A25FF3-A6BB-DD4E-89EA-67D412DE05B7}" type="presParOf" srcId="{83290328-A7D3-E944-AF7E-3F06632F90BE}" destId="{B658DF17-3278-6F4B-945E-7C98D73D4B87}" srcOrd="0" destOrd="0" presId="urn:microsoft.com/office/officeart/2005/8/layout/hierarchy1"/>
    <dgm:cxn modelId="{25D0A3E6-6EB1-BB45-AD32-56FB02DD8D2A}" type="presParOf" srcId="{B658DF17-3278-6F4B-945E-7C98D73D4B87}" destId="{172381C6-1B41-1049-87B3-6E04FD055E2D}" srcOrd="0" destOrd="0" presId="urn:microsoft.com/office/officeart/2005/8/layout/hierarchy1"/>
    <dgm:cxn modelId="{3695A5C0-F2A0-D44A-B40C-B0EF48E42C34}" type="presParOf" srcId="{B658DF17-3278-6F4B-945E-7C98D73D4B87}" destId="{CED27D43-D1D7-C243-B2F4-F245B435C3B0}" srcOrd="1" destOrd="0" presId="urn:microsoft.com/office/officeart/2005/8/layout/hierarchy1"/>
    <dgm:cxn modelId="{4CADDCFC-5116-F549-9CB4-1E9B7FB17BCC}" type="presParOf" srcId="{83290328-A7D3-E944-AF7E-3F06632F90BE}" destId="{23129430-2ED5-3C4E-812B-4130D1102736}" srcOrd="1" destOrd="0" presId="urn:microsoft.com/office/officeart/2005/8/layout/hierarchy1"/>
    <dgm:cxn modelId="{89530EA9-2EC8-3942-8FA4-AC94B94DD21F}" type="presParOf" srcId="{2A18E294-2E43-B249-ADDD-D10376F6F3B7}" destId="{B8D04C99-21F5-374F-ABBB-0095753733AA}" srcOrd="2" destOrd="0" presId="urn:microsoft.com/office/officeart/2005/8/layout/hierarchy1"/>
    <dgm:cxn modelId="{7647774D-6D49-B24F-A777-7C08C2DF6BDE}" type="presParOf" srcId="{2A18E294-2E43-B249-ADDD-D10376F6F3B7}" destId="{8B58BEAA-89A3-C645-9496-C358B44FE248}" srcOrd="3" destOrd="0" presId="urn:microsoft.com/office/officeart/2005/8/layout/hierarchy1"/>
    <dgm:cxn modelId="{31E0962B-5FAF-5741-8D4E-56020740965A}" type="presParOf" srcId="{8B58BEAA-89A3-C645-9496-C358B44FE248}" destId="{5BCBC29A-89D8-9843-BA1E-E2EB0435C960}" srcOrd="0" destOrd="0" presId="urn:microsoft.com/office/officeart/2005/8/layout/hierarchy1"/>
    <dgm:cxn modelId="{0524A901-8447-5C48-8D41-B88705008017}" type="presParOf" srcId="{5BCBC29A-89D8-9843-BA1E-E2EB0435C960}" destId="{4BCC7514-20A4-2C4F-B77C-BBE8EF31184F}" srcOrd="0" destOrd="0" presId="urn:microsoft.com/office/officeart/2005/8/layout/hierarchy1"/>
    <dgm:cxn modelId="{A709D8FE-7A63-9543-BDB1-5CAFE4DC45A6}" type="presParOf" srcId="{5BCBC29A-89D8-9843-BA1E-E2EB0435C960}" destId="{A9ABBD91-6331-9A44-9F91-610360614C4D}" srcOrd="1" destOrd="0" presId="urn:microsoft.com/office/officeart/2005/8/layout/hierarchy1"/>
    <dgm:cxn modelId="{135FCE77-94FC-0E4F-8E9C-E500ACC1BE22}" type="presParOf" srcId="{8B58BEAA-89A3-C645-9496-C358B44FE248}" destId="{7E2D77D9-E44A-104A-B2E9-717F1C4A5610}" srcOrd="1" destOrd="0" presId="urn:microsoft.com/office/officeart/2005/8/layout/hierarchy1"/>
    <dgm:cxn modelId="{26848581-343F-EF40-894C-9F7C15779E6F}" type="presParOf" srcId="{2A18E294-2E43-B249-ADDD-D10376F6F3B7}" destId="{AF9BA40F-9D9E-4F4B-930A-8479E98B3B76}" srcOrd="4" destOrd="0" presId="urn:microsoft.com/office/officeart/2005/8/layout/hierarchy1"/>
    <dgm:cxn modelId="{1D97406F-7F6A-4C4E-B6EB-F3B857D25568}" type="presParOf" srcId="{2A18E294-2E43-B249-ADDD-D10376F6F3B7}" destId="{A3052513-6AD2-DD43-85A1-8AE646118316}" srcOrd="5" destOrd="0" presId="urn:microsoft.com/office/officeart/2005/8/layout/hierarchy1"/>
    <dgm:cxn modelId="{9F77A84C-DC41-1A40-812F-FADFD374205C}" type="presParOf" srcId="{A3052513-6AD2-DD43-85A1-8AE646118316}" destId="{8E0AE35E-5071-8747-88D9-FA8D76308A38}" srcOrd="0" destOrd="0" presId="urn:microsoft.com/office/officeart/2005/8/layout/hierarchy1"/>
    <dgm:cxn modelId="{32FAF6A3-C85F-1A41-A356-CE5675B911A4}" type="presParOf" srcId="{8E0AE35E-5071-8747-88D9-FA8D76308A38}" destId="{FE280521-A786-294A-A753-AE003ACF91EE}" srcOrd="0" destOrd="0" presId="urn:microsoft.com/office/officeart/2005/8/layout/hierarchy1"/>
    <dgm:cxn modelId="{1A124EE7-C703-6444-A46B-1821C137F00B}" type="presParOf" srcId="{8E0AE35E-5071-8747-88D9-FA8D76308A38}" destId="{F726B3AE-5C7F-1A4B-8ABF-46CE63C085DD}" srcOrd="1" destOrd="0" presId="urn:microsoft.com/office/officeart/2005/8/layout/hierarchy1"/>
    <dgm:cxn modelId="{B6D3FB8C-EBCF-6746-B4E9-2312437D2DE6}" type="presParOf" srcId="{A3052513-6AD2-DD43-85A1-8AE646118316}" destId="{654077A2-DB62-7E49-9A24-9CAD6264448F}"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C78179-DF31-4459-876A-DFFD7174C73C}" type="doc">
      <dgm:prSet loTypeId="urn:microsoft.com/office/officeart/2005/8/layout/default" loCatId="list" qsTypeId="urn:microsoft.com/office/officeart/2005/8/quickstyle/3d2" qsCatId="3D" csTypeId="urn:microsoft.com/office/officeart/2005/8/colors/accent0_2" csCatId="mainScheme" phldr="1"/>
      <dgm:spPr/>
      <dgm:t>
        <a:bodyPr/>
        <a:lstStyle/>
        <a:p>
          <a:endParaRPr lang="en-GB"/>
        </a:p>
      </dgm:t>
    </dgm:pt>
    <dgm:pt modelId="{A4B2BD7F-78D4-4555-902D-5534EF5FC4CB}">
      <dgm:prSet phldrT="[Text]" custT="1"/>
      <dgm:spPr>
        <a:solidFill>
          <a:srgbClr val="FFE21B"/>
        </a:solidFill>
      </dgm:spPr>
      <dgm:t>
        <a:bodyPr/>
        <a:lstStyle/>
        <a:p>
          <a:r>
            <a:rPr lang="en-GB" sz="2400" dirty="0">
              <a:solidFill>
                <a:srgbClr val="103A3E"/>
              </a:solidFill>
            </a:rPr>
            <a:t>Data access </a:t>
          </a:r>
        </a:p>
        <a:p>
          <a:r>
            <a:rPr lang="en-GB" sz="2400" dirty="0">
              <a:solidFill>
                <a:srgbClr val="103A3E"/>
              </a:solidFill>
            </a:rPr>
            <a:t>and fusion</a:t>
          </a:r>
        </a:p>
      </dgm:t>
    </dgm:pt>
    <dgm:pt modelId="{2ABCEC6A-B215-45B7-840E-E9971DD5FA67}" type="parTrans" cxnId="{63608E25-DA12-45DE-8D71-F7514E45E244}">
      <dgm:prSet/>
      <dgm:spPr/>
      <dgm:t>
        <a:bodyPr/>
        <a:lstStyle/>
        <a:p>
          <a:endParaRPr lang="en-GB"/>
        </a:p>
      </dgm:t>
    </dgm:pt>
    <dgm:pt modelId="{8F63B208-7A5D-443E-ADE1-035895238776}" type="sibTrans" cxnId="{63608E25-DA12-45DE-8D71-F7514E45E244}">
      <dgm:prSet/>
      <dgm:spPr/>
      <dgm:t>
        <a:bodyPr/>
        <a:lstStyle/>
        <a:p>
          <a:endParaRPr lang="en-GB"/>
        </a:p>
      </dgm:t>
    </dgm:pt>
    <dgm:pt modelId="{74882070-8B87-4FAB-9612-FEDF9FFD53D6}">
      <dgm:prSet phldrT="[Text]" custT="1"/>
      <dgm:spPr>
        <a:solidFill>
          <a:srgbClr val="FFE21B"/>
        </a:solidFill>
      </dgm:spPr>
      <dgm:t>
        <a:bodyPr/>
        <a:lstStyle/>
        <a:p>
          <a:r>
            <a:rPr lang="en-GB" sz="2400" dirty="0">
              <a:solidFill>
                <a:srgbClr val="103A3E"/>
              </a:solidFill>
            </a:rPr>
            <a:t>Cyber</a:t>
          </a:r>
          <a:r>
            <a:rPr lang="en-GB" sz="2400" baseline="0" dirty="0">
              <a:solidFill>
                <a:srgbClr val="103A3E"/>
              </a:solidFill>
            </a:rPr>
            <a:t> protection</a:t>
          </a:r>
          <a:endParaRPr lang="en-GB" sz="2400" dirty="0">
            <a:solidFill>
              <a:srgbClr val="103A3E"/>
            </a:solidFill>
          </a:endParaRPr>
        </a:p>
      </dgm:t>
    </dgm:pt>
    <dgm:pt modelId="{8339E0D6-ABC0-4E79-A8BE-C458CB411630}" type="parTrans" cxnId="{B699C4D2-3DFA-40CA-861A-D246656226C4}">
      <dgm:prSet/>
      <dgm:spPr/>
      <dgm:t>
        <a:bodyPr/>
        <a:lstStyle/>
        <a:p>
          <a:endParaRPr lang="en-GB"/>
        </a:p>
      </dgm:t>
    </dgm:pt>
    <dgm:pt modelId="{CEEF3B8B-CE1B-4550-B74C-019E6F3CC4FC}" type="sibTrans" cxnId="{B699C4D2-3DFA-40CA-861A-D246656226C4}">
      <dgm:prSet/>
      <dgm:spPr/>
      <dgm:t>
        <a:bodyPr/>
        <a:lstStyle/>
        <a:p>
          <a:endParaRPr lang="en-GB"/>
        </a:p>
      </dgm:t>
    </dgm:pt>
    <dgm:pt modelId="{1B347403-67B8-4EC4-A958-D7C62DBD1724}">
      <dgm:prSet phldrT="[Text]" custT="1"/>
      <dgm:spPr>
        <a:solidFill>
          <a:srgbClr val="FFE21B"/>
        </a:solidFill>
      </dgm:spPr>
      <dgm:t>
        <a:bodyPr/>
        <a:lstStyle/>
        <a:p>
          <a:r>
            <a:rPr lang="en-GB" sz="2400" dirty="0">
              <a:solidFill>
                <a:srgbClr val="103A3E"/>
              </a:solidFill>
            </a:rPr>
            <a:t>Incident response, </a:t>
          </a:r>
        </a:p>
        <a:p>
          <a:r>
            <a:rPr lang="en-GB" sz="2400" dirty="0">
              <a:solidFill>
                <a:srgbClr val="103A3E"/>
              </a:solidFill>
            </a:rPr>
            <a:t>CERT and SOC</a:t>
          </a:r>
        </a:p>
      </dgm:t>
    </dgm:pt>
    <dgm:pt modelId="{D2959E89-6CDB-441B-94CF-025F7CDD058E}" type="parTrans" cxnId="{9C2B125D-5A1F-4680-8800-1A94CAAD2777}">
      <dgm:prSet/>
      <dgm:spPr/>
      <dgm:t>
        <a:bodyPr/>
        <a:lstStyle/>
        <a:p>
          <a:endParaRPr lang="en-GB"/>
        </a:p>
      </dgm:t>
    </dgm:pt>
    <dgm:pt modelId="{CDE2D114-2700-45C3-A0EA-D57A5B5F3783}" type="sibTrans" cxnId="{9C2B125D-5A1F-4680-8800-1A94CAAD2777}">
      <dgm:prSet/>
      <dgm:spPr/>
      <dgm:t>
        <a:bodyPr/>
        <a:lstStyle/>
        <a:p>
          <a:endParaRPr lang="en-GB"/>
        </a:p>
      </dgm:t>
    </dgm:pt>
    <dgm:pt modelId="{14E97F3B-DA89-4DF0-9A72-49EB9FBFDE72}">
      <dgm:prSet phldrT="[Text]" custT="1"/>
      <dgm:spPr>
        <a:solidFill>
          <a:srgbClr val="FFE21B"/>
        </a:solidFill>
      </dgm:spPr>
      <dgm:t>
        <a:bodyPr/>
        <a:lstStyle/>
        <a:p>
          <a:r>
            <a:rPr lang="en-GB" sz="2400" dirty="0">
              <a:solidFill>
                <a:srgbClr val="103A3E"/>
              </a:solidFill>
            </a:rPr>
            <a:t>Cyber defence</a:t>
          </a:r>
        </a:p>
      </dgm:t>
    </dgm:pt>
    <dgm:pt modelId="{96CF346C-ECA2-4AC5-8F99-8A7CA04E9472}" type="parTrans" cxnId="{C30E2C64-042A-4825-8569-5E27F3A1699F}">
      <dgm:prSet/>
      <dgm:spPr/>
      <dgm:t>
        <a:bodyPr/>
        <a:lstStyle/>
        <a:p>
          <a:endParaRPr lang="en-GB"/>
        </a:p>
      </dgm:t>
    </dgm:pt>
    <dgm:pt modelId="{2FB74877-6869-44AE-B016-505E9AEC75A4}" type="sibTrans" cxnId="{C30E2C64-042A-4825-8569-5E27F3A1699F}">
      <dgm:prSet/>
      <dgm:spPr/>
      <dgm:t>
        <a:bodyPr/>
        <a:lstStyle/>
        <a:p>
          <a:endParaRPr lang="en-GB"/>
        </a:p>
      </dgm:t>
    </dgm:pt>
    <dgm:pt modelId="{A26B85D4-E48C-495F-A651-CCBC4F2BA6D0}">
      <dgm:prSet phldrT="[Text]" custT="1"/>
      <dgm:spPr>
        <a:solidFill>
          <a:srgbClr val="FFE21B"/>
        </a:solidFill>
      </dgm:spPr>
      <dgm:t>
        <a:bodyPr/>
        <a:lstStyle/>
        <a:p>
          <a:r>
            <a:rPr lang="en-GB" sz="2400" dirty="0">
              <a:solidFill>
                <a:srgbClr val="103A3E"/>
              </a:solidFill>
            </a:rPr>
            <a:t>Data analytics</a:t>
          </a:r>
        </a:p>
        <a:p>
          <a:r>
            <a:rPr lang="en-GB" sz="2400" dirty="0">
              <a:solidFill>
                <a:srgbClr val="103A3E"/>
              </a:solidFill>
            </a:rPr>
            <a:t>and situational</a:t>
          </a:r>
        </a:p>
        <a:p>
          <a:r>
            <a:rPr lang="en-GB" sz="2400" dirty="0">
              <a:solidFill>
                <a:srgbClr val="103A3E"/>
              </a:solidFill>
            </a:rPr>
            <a:t> understanding</a:t>
          </a:r>
        </a:p>
      </dgm:t>
    </dgm:pt>
    <dgm:pt modelId="{D9B993B3-8901-4615-93E6-6311BCC218A7}" type="sibTrans" cxnId="{E26FAF59-783C-4187-B8D2-82903BC75686}">
      <dgm:prSet/>
      <dgm:spPr/>
      <dgm:t>
        <a:bodyPr/>
        <a:lstStyle/>
        <a:p>
          <a:endParaRPr lang="en-GB"/>
        </a:p>
      </dgm:t>
    </dgm:pt>
    <dgm:pt modelId="{8BC4FD58-BCB7-449A-B505-09215C85803B}" type="parTrans" cxnId="{E26FAF59-783C-4187-B8D2-82903BC75686}">
      <dgm:prSet/>
      <dgm:spPr/>
      <dgm:t>
        <a:bodyPr/>
        <a:lstStyle/>
        <a:p>
          <a:endParaRPr lang="en-GB"/>
        </a:p>
      </dgm:t>
    </dgm:pt>
    <dgm:pt modelId="{5DD6F9C8-1798-BF4A-AA10-E75E1D64A793}">
      <dgm:prSet phldrT="[Text]" custT="1"/>
      <dgm:spPr>
        <a:solidFill>
          <a:srgbClr val="FFE21B"/>
        </a:solidFill>
      </dgm:spPr>
      <dgm:t>
        <a:bodyPr/>
        <a:lstStyle/>
        <a:p>
          <a:pPr marL="0" lvl="0" indent="0" algn="ctr" defTabSz="800100">
            <a:lnSpc>
              <a:spcPct val="90000"/>
            </a:lnSpc>
            <a:spcBef>
              <a:spcPct val="0"/>
            </a:spcBef>
            <a:spcAft>
              <a:spcPct val="35000"/>
            </a:spcAft>
            <a:buNone/>
          </a:pPr>
          <a:r>
            <a:rPr lang="en-GB" sz="2400" kern="1200" dirty="0">
              <a:solidFill>
                <a:srgbClr val="103A3E"/>
              </a:solidFill>
              <a:latin typeface="Arial"/>
              <a:ea typeface="+mn-ea"/>
              <a:cs typeface="+mn-cs"/>
            </a:rPr>
            <a:t>Education and skills</a:t>
          </a:r>
        </a:p>
      </dgm:t>
    </dgm:pt>
    <dgm:pt modelId="{485D96DB-7DD5-7E41-83DA-3B43DB2ED980}" type="parTrans" cxnId="{25A2D17A-029C-F341-B8CD-694CD3A19642}">
      <dgm:prSet/>
      <dgm:spPr/>
      <dgm:t>
        <a:bodyPr/>
        <a:lstStyle/>
        <a:p>
          <a:endParaRPr lang="en-US"/>
        </a:p>
      </dgm:t>
    </dgm:pt>
    <dgm:pt modelId="{D5DCB363-1075-EE4B-90D7-2D1F8FE92793}" type="sibTrans" cxnId="{25A2D17A-029C-F341-B8CD-694CD3A19642}">
      <dgm:prSet/>
      <dgm:spPr/>
      <dgm:t>
        <a:bodyPr/>
        <a:lstStyle/>
        <a:p>
          <a:endParaRPr lang="en-US"/>
        </a:p>
      </dgm:t>
    </dgm:pt>
    <dgm:pt modelId="{CF957DF4-47E6-48C3-82EF-0A14DF598892}" type="pres">
      <dgm:prSet presAssocID="{A8C78179-DF31-4459-876A-DFFD7174C73C}" presName="diagram" presStyleCnt="0">
        <dgm:presLayoutVars>
          <dgm:dir/>
          <dgm:resizeHandles val="exact"/>
        </dgm:presLayoutVars>
      </dgm:prSet>
      <dgm:spPr/>
    </dgm:pt>
    <dgm:pt modelId="{0C0BA85A-3A9F-43B9-953B-68274E817305}" type="pres">
      <dgm:prSet presAssocID="{A4B2BD7F-78D4-4555-902D-5534EF5FC4CB}" presName="node" presStyleLbl="node1" presStyleIdx="0" presStyleCnt="6">
        <dgm:presLayoutVars>
          <dgm:bulletEnabled val="1"/>
        </dgm:presLayoutVars>
      </dgm:prSet>
      <dgm:spPr/>
    </dgm:pt>
    <dgm:pt modelId="{8F9A8325-1EFF-4E1C-8B24-703E7A55E1BC}" type="pres">
      <dgm:prSet presAssocID="{8F63B208-7A5D-443E-ADE1-035895238776}" presName="sibTrans" presStyleCnt="0"/>
      <dgm:spPr/>
    </dgm:pt>
    <dgm:pt modelId="{D4DC6FBF-CC73-422E-8CF6-D65E584E8390}" type="pres">
      <dgm:prSet presAssocID="{A26B85D4-E48C-495F-A651-CCBC4F2BA6D0}" presName="node" presStyleLbl="node1" presStyleIdx="1" presStyleCnt="6" custLinFactNeighborX="2396" custLinFactNeighborY="809">
        <dgm:presLayoutVars>
          <dgm:bulletEnabled val="1"/>
        </dgm:presLayoutVars>
      </dgm:prSet>
      <dgm:spPr/>
    </dgm:pt>
    <dgm:pt modelId="{4FA42C75-1998-413B-AD51-A16318270318}" type="pres">
      <dgm:prSet presAssocID="{D9B993B3-8901-4615-93E6-6311BCC218A7}" presName="sibTrans" presStyleCnt="0"/>
      <dgm:spPr/>
    </dgm:pt>
    <dgm:pt modelId="{C9C1C352-2BBA-4224-9B49-DFAB1EBFE99C}" type="pres">
      <dgm:prSet presAssocID="{74882070-8B87-4FAB-9612-FEDF9FFD53D6}" presName="node" presStyleLbl="node1" presStyleIdx="2" presStyleCnt="6">
        <dgm:presLayoutVars>
          <dgm:bulletEnabled val="1"/>
        </dgm:presLayoutVars>
      </dgm:prSet>
      <dgm:spPr/>
    </dgm:pt>
    <dgm:pt modelId="{166B5BD0-1023-477D-87A6-4CB3E3F5FED7}" type="pres">
      <dgm:prSet presAssocID="{CEEF3B8B-CE1B-4550-B74C-019E6F3CC4FC}" presName="sibTrans" presStyleCnt="0"/>
      <dgm:spPr/>
    </dgm:pt>
    <dgm:pt modelId="{91443336-F2B9-4D53-9F22-C8E8EB9B9692}" type="pres">
      <dgm:prSet presAssocID="{1B347403-67B8-4EC4-A958-D7C62DBD1724}" presName="node" presStyleLbl="node1" presStyleIdx="3" presStyleCnt="6" custLinFactNeighborX="-52937" custLinFactNeighborY="6119">
        <dgm:presLayoutVars>
          <dgm:bulletEnabled val="1"/>
        </dgm:presLayoutVars>
      </dgm:prSet>
      <dgm:spPr/>
    </dgm:pt>
    <dgm:pt modelId="{C7FF821D-7B05-4D05-B21C-BA7F7FA280CB}" type="pres">
      <dgm:prSet presAssocID="{CDE2D114-2700-45C3-A0EA-D57A5B5F3783}" presName="sibTrans" presStyleCnt="0"/>
      <dgm:spPr/>
    </dgm:pt>
    <dgm:pt modelId="{561024FF-2412-4FA5-A8FB-7E27E3F4A531}" type="pres">
      <dgm:prSet presAssocID="{14E97F3B-DA89-4DF0-9A72-49EB9FBFDE72}" presName="node" presStyleLbl="node1" presStyleIdx="4" presStyleCnt="6" custLinFactNeighborX="2396" custLinFactNeighborY="6119">
        <dgm:presLayoutVars>
          <dgm:bulletEnabled val="1"/>
        </dgm:presLayoutVars>
      </dgm:prSet>
      <dgm:spPr/>
    </dgm:pt>
    <dgm:pt modelId="{B01D8FB7-E931-3E49-88C3-FBE39D698A18}" type="pres">
      <dgm:prSet presAssocID="{2FB74877-6869-44AE-B016-505E9AEC75A4}" presName="sibTrans" presStyleCnt="0"/>
      <dgm:spPr/>
    </dgm:pt>
    <dgm:pt modelId="{8BC0A9DF-895E-9444-90B2-32F14CD6250D}" type="pres">
      <dgm:prSet presAssocID="{5DD6F9C8-1798-BF4A-AA10-E75E1D64A793}" presName="node" presStyleLbl="node1" presStyleIdx="5" presStyleCnt="6" custLinFactNeighborX="2730" custLinFactNeighborY="6119">
        <dgm:presLayoutVars>
          <dgm:bulletEnabled val="1"/>
        </dgm:presLayoutVars>
      </dgm:prSet>
      <dgm:spPr/>
    </dgm:pt>
  </dgm:ptLst>
  <dgm:cxnLst>
    <dgm:cxn modelId="{3F888A04-2A93-4072-BBE1-47548A7A29F7}" type="presOf" srcId="{A26B85D4-E48C-495F-A651-CCBC4F2BA6D0}" destId="{D4DC6FBF-CC73-422E-8CF6-D65E584E8390}" srcOrd="0" destOrd="0" presId="urn:microsoft.com/office/officeart/2005/8/layout/default"/>
    <dgm:cxn modelId="{63608E25-DA12-45DE-8D71-F7514E45E244}" srcId="{A8C78179-DF31-4459-876A-DFFD7174C73C}" destId="{A4B2BD7F-78D4-4555-902D-5534EF5FC4CB}" srcOrd="0" destOrd="0" parTransId="{2ABCEC6A-B215-45B7-840E-E9971DD5FA67}" sibTransId="{8F63B208-7A5D-443E-ADE1-035895238776}"/>
    <dgm:cxn modelId="{77A23B2D-888F-433C-A8C4-EA394AE59F01}" type="presOf" srcId="{1B347403-67B8-4EC4-A958-D7C62DBD1724}" destId="{91443336-F2B9-4D53-9F22-C8E8EB9B9692}" srcOrd="0" destOrd="0" presId="urn:microsoft.com/office/officeart/2005/8/layout/default"/>
    <dgm:cxn modelId="{18BFDF34-A800-A949-9196-53533B904C18}" type="presOf" srcId="{5DD6F9C8-1798-BF4A-AA10-E75E1D64A793}" destId="{8BC0A9DF-895E-9444-90B2-32F14CD6250D}" srcOrd="0" destOrd="0" presId="urn:microsoft.com/office/officeart/2005/8/layout/default"/>
    <dgm:cxn modelId="{9C2B125D-5A1F-4680-8800-1A94CAAD2777}" srcId="{A8C78179-DF31-4459-876A-DFFD7174C73C}" destId="{1B347403-67B8-4EC4-A958-D7C62DBD1724}" srcOrd="3" destOrd="0" parTransId="{D2959E89-6CDB-441B-94CF-025F7CDD058E}" sibTransId="{CDE2D114-2700-45C3-A0EA-D57A5B5F3783}"/>
    <dgm:cxn modelId="{C30E2C64-042A-4825-8569-5E27F3A1699F}" srcId="{A8C78179-DF31-4459-876A-DFFD7174C73C}" destId="{14E97F3B-DA89-4DF0-9A72-49EB9FBFDE72}" srcOrd="4" destOrd="0" parTransId="{96CF346C-ECA2-4AC5-8F99-8A7CA04E9472}" sibTransId="{2FB74877-6869-44AE-B016-505E9AEC75A4}"/>
    <dgm:cxn modelId="{F4CC2745-205E-417F-99E5-BAAFE1066AA3}" type="presOf" srcId="{A8C78179-DF31-4459-876A-DFFD7174C73C}" destId="{CF957DF4-47E6-48C3-82EF-0A14DF598892}" srcOrd="0" destOrd="0" presId="urn:microsoft.com/office/officeart/2005/8/layout/default"/>
    <dgm:cxn modelId="{E26FAF59-783C-4187-B8D2-82903BC75686}" srcId="{A8C78179-DF31-4459-876A-DFFD7174C73C}" destId="{A26B85D4-E48C-495F-A651-CCBC4F2BA6D0}" srcOrd="1" destOrd="0" parTransId="{8BC4FD58-BCB7-449A-B505-09215C85803B}" sibTransId="{D9B993B3-8901-4615-93E6-6311BCC218A7}"/>
    <dgm:cxn modelId="{0754B17A-1715-4290-9AF4-46B0F48E07BB}" type="presOf" srcId="{14E97F3B-DA89-4DF0-9A72-49EB9FBFDE72}" destId="{561024FF-2412-4FA5-A8FB-7E27E3F4A531}" srcOrd="0" destOrd="0" presId="urn:microsoft.com/office/officeart/2005/8/layout/default"/>
    <dgm:cxn modelId="{25A2D17A-029C-F341-B8CD-694CD3A19642}" srcId="{A8C78179-DF31-4459-876A-DFFD7174C73C}" destId="{5DD6F9C8-1798-BF4A-AA10-E75E1D64A793}" srcOrd="5" destOrd="0" parTransId="{485D96DB-7DD5-7E41-83DA-3B43DB2ED980}" sibTransId="{D5DCB363-1075-EE4B-90D7-2D1F8FE92793}"/>
    <dgm:cxn modelId="{50496395-4B03-4A59-9EFC-25893D91BA95}" type="presOf" srcId="{A4B2BD7F-78D4-4555-902D-5534EF5FC4CB}" destId="{0C0BA85A-3A9F-43B9-953B-68274E817305}" srcOrd="0" destOrd="0" presId="urn:microsoft.com/office/officeart/2005/8/layout/default"/>
    <dgm:cxn modelId="{B699C4D2-3DFA-40CA-861A-D246656226C4}" srcId="{A8C78179-DF31-4459-876A-DFFD7174C73C}" destId="{74882070-8B87-4FAB-9612-FEDF9FFD53D6}" srcOrd="2" destOrd="0" parTransId="{8339E0D6-ABC0-4E79-A8BE-C458CB411630}" sibTransId="{CEEF3B8B-CE1B-4550-B74C-019E6F3CC4FC}"/>
    <dgm:cxn modelId="{081533F6-9327-4A8F-98E4-1730CF608BE8}" type="presOf" srcId="{74882070-8B87-4FAB-9612-FEDF9FFD53D6}" destId="{C9C1C352-2BBA-4224-9B49-DFAB1EBFE99C}" srcOrd="0" destOrd="0" presId="urn:microsoft.com/office/officeart/2005/8/layout/default"/>
    <dgm:cxn modelId="{5D440D1F-1AEB-4895-9A51-4FA859E77B7F}" type="presParOf" srcId="{CF957DF4-47E6-48C3-82EF-0A14DF598892}" destId="{0C0BA85A-3A9F-43B9-953B-68274E817305}" srcOrd="0" destOrd="0" presId="urn:microsoft.com/office/officeart/2005/8/layout/default"/>
    <dgm:cxn modelId="{0A243CCD-9017-477B-AFE9-DF2A26DBCA9F}" type="presParOf" srcId="{CF957DF4-47E6-48C3-82EF-0A14DF598892}" destId="{8F9A8325-1EFF-4E1C-8B24-703E7A55E1BC}" srcOrd="1" destOrd="0" presId="urn:microsoft.com/office/officeart/2005/8/layout/default"/>
    <dgm:cxn modelId="{8FC47548-E0BA-4335-97CE-0588843AFFA4}" type="presParOf" srcId="{CF957DF4-47E6-48C3-82EF-0A14DF598892}" destId="{D4DC6FBF-CC73-422E-8CF6-D65E584E8390}" srcOrd="2" destOrd="0" presId="urn:microsoft.com/office/officeart/2005/8/layout/default"/>
    <dgm:cxn modelId="{A3B1B279-92AD-45F9-8169-00B23270E1B0}" type="presParOf" srcId="{CF957DF4-47E6-48C3-82EF-0A14DF598892}" destId="{4FA42C75-1998-413B-AD51-A16318270318}" srcOrd="3" destOrd="0" presId="urn:microsoft.com/office/officeart/2005/8/layout/default"/>
    <dgm:cxn modelId="{731D381B-50F2-4125-BCB6-3188DB93DC31}" type="presParOf" srcId="{CF957DF4-47E6-48C3-82EF-0A14DF598892}" destId="{C9C1C352-2BBA-4224-9B49-DFAB1EBFE99C}" srcOrd="4" destOrd="0" presId="urn:microsoft.com/office/officeart/2005/8/layout/default"/>
    <dgm:cxn modelId="{C275C1C0-70AF-412A-B844-CF32F0948948}" type="presParOf" srcId="{CF957DF4-47E6-48C3-82EF-0A14DF598892}" destId="{166B5BD0-1023-477D-87A6-4CB3E3F5FED7}" srcOrd="5" destOrd="0" presId="urn:microsoft.com/office/officeart/2005/8/layout/default"/>
    <dgm:cxn modelId="{EEC1C811-431A-44F9-B09F-9360CA0645A9}" type="presParOf" srcId="{CF957DF4-47E6-48C3-82EF-0A14DF598892}" destId="{91443336-F2B9-4D53-9F22-C8E8EB9B9692}" srcOrd="6" destOrd="0" presId="urn:microsoft.com/office/officeart/2005/8/layout/default"/>
    <dgm:cxn modelId="{0A9F2210-F534-472D-B58A-2629C8F27B97}" type="presParOf" srcId="{CF957DF4-47E6-48C3-82EF-0A14DF598892}" destId="{C7FF821D-7B05-4D05-B21C-BA7F7FA280CB}" srcOrd="7" destOrd="0" presId="urn:microsoft.com/office/officeart/2005/8/layout/default"/>
    <dgm:cxn modelId="{D43DECA5-FE5C-497F-BE83-32322FC46D1E}" type="presParOf" srcId="{CF957DF4-47E6-48C3-82EF-0A14DF598892}" destId="{561024FF-2412-4FA5-A8FB-7E27E3F4A531}" srcOrd="8" destOrd="0" presId="urn:microsoft.com/office/officeart/2005/8/layout/default"/>
    <dgm:cxn modelId="{EBC3815B-506D-014A-90D4-63BFC3EFBA63}" type="presParOf" srcId="{CF957DF4-47E6-48C3-82EF-0A14DF598892}" destId="{B01D8FB7-E931-3E49-88C3-FBE39D698A18}" srcOrd="9" destOrd="0" presId="urn:microsoft.com/office/officeart/2005/8/layout/default"/>
    <dgm:cxn modelId="{DC1DA58D-6189-5549-92C3-A51AD8A48072}" type="presParOf" srcId="{CF957DF4-47E6-48C3-82EF-0A14DF598892}" destId="{8BC0A9DF-895E-9444-90B2-32F14CD6250D}"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91DD7-44E9-264B-8200-9C21559BAF77}">
      <dsp:nvSpPr>
        <dsp:cNvPr id="0" name=""/>
        <dsp:cNvSpPr/>
      </dsp:nvSpPr>
      <dsp:spPr>
        <a:xfrm>
          <a:off x="1889596" y="183"/>
          <a:ext cx="1436297" cy="933593"/>
        </a:xfrm>
        <a:prstGeom prst="roundRect">
          <a:avLst/>
        </a:prstGeom>
        <a:solidFill>
          <a:srgbClr val="E5232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103A3E"/>
              </a:solidFill>
            </a:rPr>
            <a:t>Measure</a:t>
          </a:r>
        </a:p>
      </dsp:txBody>
      <dsp:txXfrm>
        <a:off x="1935170" y="45757"/>
        <a:ext cx="1345149" cy="842445"/>
      </dsp:txXfrm>
    </dsp:sp>
    <dsp:sp modelId="{F2B2001D-2FE3-0448-9AA1-F29BC54DB983}">
      <dsp:nvSpPr>
        <dsp:cNvPr id="0" name=""/>
        <dsp:cNvSpPr/>
      </dsp:nvSpPr>
      <dsp:spPr>
        <a:xfrm>
          <a:off x="1066623" y="466980"/>
          <a:ext cx="3082244" cy="3082244"/>
        </a:xfrm>
        <a:custGeom>
          <a:avLst/>
          <a:gdLst/>
          <a:ahLst/>
          <a:cxnLst/>
          <a:rect l="0" t="0" r="0" b="0"/>
          <a:pathLst>
            <a:path>
              <a:moveTo>
                <a:pt x="2457162" y="301797"/>
              </a:moveTo>
              <a:arcTo wR="1541122" hR="1541122" stAng="18388186" swAng="1632199"/>
            </a:path>
          </a:pathLst>
        </a:custGeom>
        <a:noFill/>
        <a:ln w="25400" cap="flat" cmpd="sng" algn="ctr">
          <a:solidFill>
            <a:srgbClr val="103A3E"/>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404918B-935F-8E40-8E77-4D8A0192E3AE}">
      <dsp:nvSpPr>
        <dsp:cNvPr id="0" name=""/>
        <dsp:cNvSpPr/>
      </dsp:nvSpPr>
      <dsp:spPr>
        <a:xfrm>
          <a:off x="3430718" y="1541305"/>
          <a:ext cx="1436297" cy="933593"/>
        </a:xfrm>
        <a:prstGeom prst="roundRect">
          <a:avLst/>
        </a:prstGeom>
        <a:solidFill>
          <a:srgbClr val="F69F1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103A3E"/>
              </a:solidFill>
            </a:rPr>
            <a:t>Analyse</a:t>
          </a:r>
          <a:endParaRPr lang="en-US" sz="2300" kern="1200" dirty="0">
            <a:solidFill>
              <a:srgbClr val="103A3E"/>
            </a:solidFill>
          </a:endParaRPr>
        </a:p>
      </dsp:txBody>
      <dsp:txXfrm>
        <a:off x="3476292" y="1586879"/>
        <a:ext cx="1345149" cy="842445"/>
      </dsp:txXfrm>
    </dsp:sp>
    <dsp:sp modelId="{26B5B1EA-5AA4-7848-BDFF-A830CDA89D03}">
      <dsp:nvSpPr>
        <dsp:cNvPr id="0" name=""/>
        <dsp:cNvSpPr/>
      </dsp:nvSpPr>
      <dsp:spPr>
        <a:xfrm>
          <a:off x="1066623" y="466980"/>
          <a:ext cx="3082244" cy="3082244"/>
        </a:xfrm>
        <a:custGeom>
          <a:avLst/>
          <a:gdLst/>
          <a:ahLst/>
          <a:cxnLst/>
          <a:rect l="0" t="0" r="0" b="0"/>
          <a:pathLst>
            <a:path>
              <a:moveTo>
                <a:pt x="2922396" y="2224597"/>
              </a:moveTo>
              <a:arcTo wR="1541122" hR="1541122" stAng="1579615" swAng="1632199"/>
            </a:path>
          </a:pathLst>
        </a:custGeom>
        <a:noFill/>
        <a:ln w="25400" cap="flat" cmpd="sng" algn="ctr">
          <a:solidFill>
            <a:srgbClr val="103A3E"/>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6673BBD-4B90-5649-86D1-598679102580}">
      <dsp:nvSpPr>
        <dsp:cNvPr id="0" name=""/>
        <dsp:cNvSpPr/>
      </dsp:nvSpPr>
      <dsp:spPr>
        <a:xfrm>
          <a:off x="1889596" y="3082427"/>
          <a:ext cx="1436297" cy="933593"/>
        </a:xfrm>
        <a:prstGeom prst="round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solidFill>
                <a:srgbClr val="103A3E"/>
              </a:solidFill>
            </a:rPr>
            <a:t>Prioritise</a:t>
          </a:r>
          <a:endParaRPr lang="en-US" sz="2300" kern="1200" dirty="0">
            <a:solidFill>
              <a:srgbClr val="103A3E"/>
            </a:solidFill>
          </a:endParaRPr>
        </a:p>
      </dsp:txBody>
      <dsp:txXfrm>
        <a:off x="1935170" y="3128001"/>
        <a:ext cx="1345149" cy="842445"/>
      </dsp:txXfrm>
    </dsp:sp>
    <dsp:sp modelId="{60B7B797-7820-F94D-8546-13DBBB7CEE17}">
      <dsp:nvSpPr>
        <dsp:cNvPr id="0" name=""/>
        <dsp:cNvSpPr/>
      </dsp:nvSpPr>
      <dsp:spPr>
        <a:xfrm>
          <a:off x="1066623" y="466980"/>
          <a:ext cx="3082244" cy="3082244"/>
        </a:xfrm>
        <a:custGeom>
          <a:avLst/>
          <a:gdLst/>
          <a:ahLst/>
          <a:cxnLst/>
          <a:rect l="0" t="0" r="0" b="0"/>
          <a:pathLst>
            <a:path>
              <a:moveTo>
                <a:pt x="625081" y="2780447"/>
              </a:moveTo>
              <a:arcTo wR="1541122" hR="1541122" stAng="7588186" swAng="1632199"/>
            </a:path>
          </a:pathLst>
        </a:custGeom>
        <a:noFill/>
        <a:ln w="25400" cap="flat" cmpd="sng" algn="ctr">
          <a:solidFill>
            <a:srgbClr val="103A3E"/>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0C51EFE-3409-1045-A687-042255DA9479}">
      <dsp:nvSpPr>
        <dsp:cNvPr id="0" name=""/>
        <dsp:cNvSpPr/>
      </dsp:nvSpPr>
      <dsp:spPr>
        <a:xfrm>
          <a:off x="348474" y="1541305"/>
          <a:ext cx="1436297" cy="933593"/>
        </a:xfrm>
        <a:prstGeom prst="roundRect">
          <a:avLst/>
        </a:prstGeom>
        <a:solidFill>
          <a:srgbClr val="A3C95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103A3E"/>
              </a:solidFill>
            </a:rPr>
            <a:t>Act</a:t>
          </a:r>
        </a:p>
      </dsp:txBody>
      <dsp:txXfrm>
        <a:off x="394048" y="1586879"/>
        <a:ext cx="1345149" cy="842445"/>
      </dsp:txXfrm>
    </dsp:sp>
    <dsp:sp modelId="{E62B7A6B-1A12-5541-8206-E96FA0E3AAE9}">
      <dsp:nvSpPr>
        <dsp:cNvPr id="0" name=""/>
        <dsp:cNvSpPr/>
      </dsp:nvSpPr>
      <dsp:spPr>
        <a:xfrm>
          <a:off x="1066623" y="466980"/>
          <a:ext cx="3082244" cy="3082244"/>
        </a:xfrm>
        <a:custGeom>
          <a:avLst/>
          <a:gdLst/>
          <a:ahLst/>
          <a:cxnLst/>
          <a:rect l="0" t="0" r="0" b="0"/>
          <a:pathLst>
            <a:path>
              <a:moveTo>
                <a:pt x="159847" y="857646"/>
              </a:moveTo>
              <a:arcTo wR="1541122" hR="1541122" stAng="12379615" swAng="1632199"/>
            </a:path>
          </a:pathLst>
        </a:custGeom>
        <a:noFill/>
        <a:ln w="25400" cap="flat" cmpd="sng" algn="ctr">
          <a:solidFill>
            <a:srgbClr val="103A3E"/>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BA40F-9D9E-4F4B-930A-8479E98B3B76}">
      <dsp:nvSpPr>
        <dsp:cNvPr id="0" name=""/>
        <dsp:cNvSpPr/>
      </dsp:nvSpPr>
      <dsp:spPr>
        <a:xfrm>
          <a:off x="8141729" y="2761293"/>
          <a:ext cx="1846275" cy="439329"/>
        </a:xfrm>
        <a:custGeom>
          <a:avLst/>
          <a:gdLst/>
          <a:ahLst/>
          <a:cxnLst/>
          <a:rect l="0" t="0" r="0" b="0"/>
          <a:pathLst>
            <a:path>
              <a:moveTo>
                <a:pt x="0" y="0"/>
              </a:moveTo>
              <a:lnTo>
                <a:pt x="0" y="299390"/>
              </a:lnTo>
              <a:lnTo>
                <a:pt x="1846275" y="299390"/>
              </a:lnTo>
              <a:lnTo>
                <a:pt x="1846275"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04C99-21F5-374F-ABBB-0095753733AA}">
      <dsp:nvSpPr>
        <dsp:cNvPr id="0" name=""/>
        <dsp:cNvSpPr/>
      </dsp:nvSpPr>
      <dsp:spPr>
        <a:xfrm>
          <a:off x="8096009" y="2761293"/>
          <a:ext cx="91440" cy="439329"/>
        </a:xfrm>
        <a:custGeom>
          <a:avLst/>
          <a:gdLst/>
          <a:ahLst/>
          <a:cxnLst/>
          <a:rect l="0" t="0" r="0" b="0"/>
          <a:pathLst>
            <a:path>
              <a:moveTo>
                <a:pt x="45720" y="0"/>
              </a:moveTo>
              <a:lnTo>
                <a:pt x="4572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51E148-BAF9-A64A-A621-5955810C7666}">
      <dsp:nvSpPr>
        <dsp:cNvPr id="0" name=""/>
        <dsp:cNvSpPr/>
      </dsp:nvSpPr>
      <dsp:spPr>
        <a:xfrm>
          <a:off x="6295453" y="2761293"/>
          <a:ext cx="1846275" cy="439329"/>
        </a:xfrm>
        <a:custGeom>
          <a:avLst/>
          <a:gdLst/>
          <a:ahLst/>
          <a:cxnLst/>
          <a:rect l="0" t="0" r="0" b="0"/>
          <a:pathLst>
            <a:path>
              <a:moveTo>
                <a:pt x="1846275" y="0"/>
              </a:moveTo>
              <a:lnTo>
                <a:pt x="1846275" y="299390"/>
              </a:lnTo>
              <a:lnTo>
                <a:pt x="0" y="299390"/>
              </a:lnTo>
              <a:lnTo>
                <a:pt x="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5A571-F177-2B4B-87A0-BC87AD31B632}">
      <dsp:nvSpPr>
        <dsp:cNvPr id="0" name=""/>
        <dsp:cNvSpPr/>
      </dsp:nvSpPr>
      <dsp:spPr>
        <a:xfrm>
          <a:off x="5372315" y="1362739"/>
          <a:ext cx="2769413" cy="439329"/>
        </a:xfrm>
        <a:custGeom>
          <a:avLst/>
          <a:gdLst/>
          <a:ahLst/>
          <a:cxnLst/>
          <a:rect l="0" t="0" r="0" b="0"/>
          <a:pathLst>
            <a:path>
              <a:moveTo>
                <a:pt x="0" y="0"/>
              </a:moveTo>
              <a:lnTo>
                <a:pt x="0" y="299390"/>
              </a:lnTo>
              <a:lnTo>
                <a:pt x="2769413" y="299390"/>
              </a:lnTo>
              <a:lnTo>
                <a:pt x="2769413" y="439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2677B-0820-8344-929D-4BE410FCBEB1}">
      <dsp:nvSpPr>
        <dsp:cNvPr id="0" name=""/>
        <dsp:cNvSpPr/>
      </dsp:nvSpPr>
      <dsp:spPr>
        <a:xfrm>
          <a:off x="2602902" y="2761293"/>
          <a:ext cx="1846275" cy="439329"/>
        </a:xfrm>
        <a:custGeom>
          <a:avLst/>
          <a:gdLst/>
          <a:ahLst/>
          <a:cxnLst/>
          <a:rect l="0" t="0" r="0" b="0"/>
          <a:pathLst>
            <a:path>
              <a:moveTo>
                <a:pt x="0" y="0"/>
              </a:moveTo>
              <a:lnTo>
                <a:pt x="0" y="299390"/>
              </a:lnTo>
              <a:lnTo>
                <a:pt x="1846275" y="299390"/>
              </a:lnTo>
              <a:lnTo>
                <a:pt x="1846275"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77B4B-AC6F-DF48-9B30-910B1FDE31BF}">
      <dsp:nvSpPr>
        <dsp:cNvPr id="0" name=""/>
        <dsp:cNvSpPr/>
      </dsp:nvSpPr>
      <dsp:spPr>
        <a:xfrm>
          <a:off x="2557182" y="2761293"/>
          <a:ext cx="91440" cy="439329"/>
        </a:xfrm>
        <a:custGeom>
          <a:avLst/>
          <a:gdLst/>
          <a:ahLst/>
          <a:cxnLst/>
          <a:rect l="0" t="0" r="0" b="0"/>
          <a:pathLst>
            <a:path>
              <a:moveTo>
                <a:pt x="45720" y="0"/>
              </a:moveTo>
              <a:lnTo>
                <a:pt x="4572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27BD8D-3C2E-2F49-8F1A-53D77FE550AD}">
      <dsp:nvSpPr>
        <dsp:cNvPr id="0" name=""/>
        <dsp:cNvSpPr/>
      </dsp:nvSpPr>
      <dsp:spPr>
        <a:xfrm>
          <a:off x="756626" y="2761293"/>
          <a:ext cx="1846275" cy="439329"/>
        </a:xfrm>
        <a:custGeom>
          <a:avLst/>
          <a:gdLst/>
          <a:ahLst/>
          <a:cxnLst/>
          <a:rect l="0" t="0" r="0" b="0"/>
          <a:pathLst>
            <a:path>
              <a:moveTo>
                <a:pt x="1846275" y="0"/>
              </a:moveTo>
              <a:lnTo>
                <a:pt x="1846275" y="299390"/>
              </a:lnTo>
              <a:lnTo>
                <a:pt x="0" y="299390"/>
              </a:lnTo>
              <a:lnTo>
                <a:pt x="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A6A39-B227-D640-8AFC-C7266044D9CB}">
      <dsp:nvSpPr>
        <dsp:cNvPr id="0" name=""/>
        <dsp:cNvSpPr/>
      </dsp:nvSpPr>
      <dsp:spPr>
        <a:xfrm>
          <a:off x="2602902" y="1362739"/>
          <a:ext cx="2769413" cy="439329"/>
        </a:xfrm>
        <a:custGeom>
          <a:avLst/>
          <a:gdLst/>
          <a:ahLst/>
          <a:cxnLst/>
          <a:rect l="0" t="0" r="0" b="0"/>
          <a:pathLst>
            <a:path>
              <a:moveTo>
                <a:pt x="2769413" y="0"/>
              </a:moveTo>
              <a:lnTo>
                <a:pt x="2769413" y="299390"/>
              </a:lnTo>
              <a:lnTo>
                <a:pt x="0" y="299390"/>
              </a:lnTo>
              <a:lnTo>
                <a:pt x="0" y="439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B050E-D8E5-AF4D-B935-E6D01BBD1D8A}">
      <dsp:nvSpPr>
        <dsp:cNvPr id="0" name=""/>
        <dsp:cNvSpPr/>
      </dsp:nvSpPr>
      <dsp:spPr>
        <a:xfrm>
          <a:off x="4617021" y="403515"/>
          <a:ext cx="1510589" cy="959224"/>
        </a:xfrm>
        <a:prstGeom prst="roundRect">
          <a:avLst>
            <a:gd name="adj" fmla="val 10000"/>
          </a:avLst>
        </a:prstGeom>
        <a:solidFill>
          <a:srgbClr val="103A3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3F4188-BEE2-CF4C-9B99-5502E3F7CDEF}">
      <dsp:nvSpPr>
        <dsp:cNvPr id="0" name=""/>
        <dsp:cNvSpPr/>
      </dsp:nvSpPr>
      <dsp:spPr>
        <a:xfrm>
          <a:off x="4784864" y="562966"/>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Risk</a:t>
          </a:r>
        </a:p>
      </dsp:txBody>
      <dsp:txXfrm>
        <a:off x="4812959" y="591061"/>
        <a:ext cx="1454399" cy="903034"/>
      </dsp:txXfrm>
    </dsp:sp>
    <dsp:sp modelId="{CF25C199-F03B-8B41-9E12-442FD7E60FB2}">
      <dsp:nvSpPr>
        <dsp:cNvPr id="0" name=""/>
        <dsp:cNvSpPr/>
      </dsp:nvSpPr>
      <dsp:spPr>
        <a:xfrm>
          <a:off x="1847607" y="1802068"/>
          <a:ext cx="1510589" cy="959224"/>
        </a:xfrm>
        <a:prstGeom prst="roundRect">
          <a:avLst>
            <a:gd name="adj" fmla="val 10000"/>
          </a:avLst>
        </a:prstGeom>
        <a:solidFill>
          <a:srgbClr val="FFE21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C0738F7-C848-344B-9255-19AC686E1AEF}">
      <dsp:nvSpPr>
        <dsp:cNvPr id="0" name=""/>
        <dsp:cNvSpPr/>
      </dsp:nvSpPr>
      <dsp:spPr>
        <a:xfrm>
          <a:off x="2015451" y="1961519"/>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Impacts</a:t>
          </a:r>
        </a:p>
      </dsp:txBody>
      <dsp:txXfrm>
        <a:off x="2043546" y="1989614"/>
        <a:ext cx="1454399" cy="903034"/>
      </dsp:txXfrm>
    </dsp:sp>
    <dsp:sp modelId="{9F3557A6-F4A1-244C-86B2-4965A94A89F1}">
      <dsp:nvSpPr>
        <dsp:cNvPr id="0" name=""/>
        <dsp:cNvSpPr/>
      </dsp:nvSpPr>
      <dsp:spPr>
        <a:xfrm>
          <a:off x="1332"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A9BF82-C0E6-E645-9C7B-AFBD09C9D8EC}">
      <dsp:nvSpPr>
        <dsp:cNvPr id="0" name=""/>
        <dsp:cNvSpPr/>
      </dsp:nvSpPr>
      <dsp:spPr>
        <a:xfrm>
          <a:off x="169175" y="3360073"/>
          <a:ext cx="1510589" cy="959224"/>
        </a:xfrm>
        <a:prstGeom prst="roundRect">
          <a:avLst>
            <a:gd name="adj" fmla="val 10000"/>
          </a:avLst>
        </a:prstGeom>
        <a:solidFill>
          <a:prstClr val="white">
            <a:alpha val="90000"/>
            <a:hueOff val="0"/>
            <a:satOff val="0"/>
            <a:lumOff val="0"/>
            <a:alphaOff val="0"/>
          </a:prst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Arial"/>
              <a:ea typeface="+mn-ea"/>
              <a:cs typeface="+mn-cs"/>
            </a:rPr>
            <a:t>Impacts on People</a:t>
          </a:r>
        </a:p>
      </dsp:txBody>
      <dsp:txXfrm>
        <a:off x="197270" y="3388168"/>
        <a:ext cx="1454399" cy="903034"/>
      </dsp:txXfrm>
    </dsp:sp>
    <dsp:sp modelId="{1C91866B-2F76-8C40-B8E1-56CAA9246068}">
      <dsp:nvSpPr>
        <dsp:cNvPr id="0" name=""/>
        <dsp:cNvSpPr/>
      </dsp:nvSpPr>
      <dsp:spPr>
        <a:xfrm>
          <a:off x="1847607"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547539-8644-5E46-A752-B8B13294D5B2}">
      <dsp:nvSpPr>
        <dsp:cNvPr id="0" name=""/>
        <dsp:cNvSpPr/>
      </dsp:nvSpPr>
      <dsp:spPr>
        <a:xfrm>
          <a:off x="2015451"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Socio-economic impacts</a:t>
          </a:r>
        </a:p>
      </dsp:txBody>
      <dsp:txXfrm>
        <a:off x="2043546" y="3388168"/>
        <a:ext cx="1454399" cy="903034"/>
      </dsp:txXfrm>
    </dsp:sp>
    <dsp:sp modelId="{C06A3471-DA25-8947-9B21-42F054C5DA1C}">
      <dsp:nvSpPr>
        <dsp:cNvPr id="0" name=""/>
        <dsp:cNvSpPr/>
      </dsp:nvSpPr>
      <dsp:spPr>
        <a:xfrm>
          <a:off x="3693883"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573F49-1DE1-CC46-8363-FDC955C87A1C}">
      <dsp:nvSpPr>
        <dsp:cNvPr id="0" name=""/>
        <dsp:cNvSpPr/>
      </dsp:nvSpPr>
      <dsp:spPr>
        <a:xfrm>
          <a:off x="3861726"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Non-material impacts</a:t>
          </a:r>
        </a:p>
      </dsp:txBody>
      <dsp:txXfrm>
        <a:off x="3889821" y="3388168"/>
        <a:ext cx="1454399" cy="903034"/>
      </dsp:txXfrm>
    </dsp:sp>
    <dsp:sp modelId="{8B4D1F65-55CB-C14F-B6D0-A008A6B0F9ED}">
      <dsp:nvSpPr>
        <dsp:cNvPr id="0" name=""/>
        <dsp:cNvSpPr/>
      </dsp:nvSpPr>
      <dsp:spPr>
        <a:xfrm>
          <a:off x="7386434" y="1802068"/>
          <a:ext cx="1510589" cy="959224"/>
        </a:xfrm>
        <a:prstGeom prst="roundRect">
          <a:avLst>
            <a:gd name="adj" fmla="val 10000"/>
          </a:avLst>
        </a:prstGeom>
        <a:solidFill>
          <a:srgbClr val="F69F1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FB2315-67DD-4049-8A58-FAA205BE0188}">
      <dsp:nvSpPr>
        <dsp:cNvPr id="0" name=""/>
        <dsp:cNvSpPr/>
      </dsp:nvSpPr>
      <dsp:spPr>
        <a:xfrm>
          <a:off x="7554278" y="1961519"/>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Likelihood</a:t>
          </a:r>
        </a:p>
      </dsp:txBody>
      <dsp:txXfrm>
        <a:off x="7582373" y="1989614"/>
        <a:ext cx="1454399" cy="903034"/>
      </dsp:txXfrm>
    </dsp:sp>
    <dsp:sp modelId="{172381C6-1B41-1049-87B3-6E04FD055E2D}">
      <dsp:nvSpPr>
        <dsp:cNvPr id="0" name=""/>
        <dsp:cNvSpPr/>
      </dsp:nvSpPr>
      <dsp:spPr>
        <a:xfrm>
          <a:off x="5540159"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D27D43-D1D7-C243-B2F4-F245B435C3B0}">
      <dsp:nvSpPr>
        <dsp:cNvPr id="0" name=""/>
        <dsp:cNvSpPr/>
      </dsp:nvSpPr>
      <dsp:spPr>
        <a:xfrm>
          <a:off x="5708002"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rgbClr val="FF0000"/>
            </a:solidFill>
          </a:endParaRPr>
        </a:p>
        <a:p>
          <a:pPr marL="0" lvl="0" indent="0" algn="ctr" defTabSz="533400">
            <a:lnSpc>
              <a:spcPct val="90000"/>
            </a:lnSpc>
            <a:spcBef>
              <a:spcPct val="0"/>
            </a:spcBef>
            <a:spcAft>
              <a:spcPct val="35000"/>
            </a:spcAft>
            <a:buNone/>
          </a:pPr>
          <a:r>
            <a:rPr lang="en-US" sz="1200" kern="1200" dirty="0"/>
            <a:t>Threat/ hazard</a:t>
          </a:r>
        </a:p>
        <a:p>
          <a:pPr marL="0" lvl="0" indent="0" algn="ctr" defTabSz="533400">
            <a:lnSpc>
              <a:spcPct val="90000"/>
            </a:lnSpc>
            <a:spcBef>
              <a:spcPct val="0"/>
            </a:spcBef>
            <a:spcAft>
              <a:spcPct val="35000"/>
            </a:spcAft>
            <a:buNone/>
          </a:pPr>
          <a:endParaRPr lang="en-US" sz="1800" kern="1200" dirty="0"/>
        </a:p>
      </dsp:txBody>
      <dsp:txXfrm>
        <a:off x="5736097" y="3388168"/>
        <a:ext cx="1454399" cy="903034"/>
      </dsp:txXfrm>
    </dsp:sp>
    <dsp:sp modelId="{4BCC7514-20A4-2C4F-B77C-BBE8EF31184F}">
      <dsp:nvSpPr>
        <dsp:cNvPr id="0" name=""/>
        <dsp:cNvSpPr/>
      </dsp:nvSpPr>
      <dsp:spPr>
        <a:xfrm>
          <a:off x="7386434"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ABBD91-6331-9A44-9F91-610360614C4D}">
      <dsp:nvSpPr>
        <dsp:cNvPr id="0" name=""/>
        <dsp:cNvSpPr/>
      </dsp:nvSpPr>
      <dsp:spPr>
        <a:xfrm>
          <a:off x="7554278"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Exposure</a:t>
          </a:r>
        </a:p>
      </dsp:txBody>
      <dsp:txXfrm>
        <a:off x="7582373" y="3388168"/>
        <a:ext cx="1454399" cy="903034"/>
      </dsp:txXfrm>
    </dsp:sp>
    <dsp:sp modelId="{FE280521-A786-294A-A753-AE003ACF91EE}">
      <dsp:nvSpPr>
        <dsp:cNvPr id="0" name=""/>
        <dsp:cNvSpPr/>
      </dsp:nvSpPr>
      <dsp:spPr>
        <a:xfrm>
          <a:off x="9232710"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26B3AE-5C7F-1A4B-8ABF-46CE63C085DD}">
      <dsp:nvSpPr>
        <dsp:cNvPr id="0" name=""/>
        <dsp:cNvSpPr/>
      </dsp:nvSpPr>
      <dsp:spPr>
        <a:xfrm>
          <a:off x="9400553"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Vulnerability</a:t>
          </a:r>
        </a:p>
      </dsp:txBody>
      <dsp:txXfrm>
        <a:off x="9428648" y="3388168"/>
        <a:ext cx="1454399" cy="903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BA40F-9D9E-4F4B-930A-8479E98B3B76}">
      <dsp:nvSpPr>
        <dsp:cNvPr id="0" name=""/>
        <dsp:cNvSpPr/>
      </dsp:nvSpPr>
      <dsp:spPr>
        <a:xfrm>
          <a:off x="8141729" y="2761293"/>
          <a:ext cx="1846275" cy="439329"/>
        </a:xfrm>
        <a:custGeom>
          <a:avLst/>
          <a:gdLst/>
          <a:ahLst/>
          <a:cxnLst/>
          <a:rect l="0" t="0" r="0" b="0"/>
          <a:pathLst>
            <a:path>
              <a:moveTo>
                <a:pt x="0" y="0"/>
              </a:moveTo>
              <a:lnTo>
                <a:pt x="0" y="299390"/>
              </a:lnTo>
              <a:lnTo>
                <a:pt x="1846275" y="299390"/>
              </a:lnTo>
              <a:lnTo>
                <a:pt x="1846275"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04C99-21F5-374F-ABBB-0095753733AA}">
      <dsp:nvSpPr>
        <dsp:cNvPr id="0" name=""/>
        <dsp:cNvSpPr/>
      </dsp:nvSpPr>
      <dsp:spPr>
        <a:xfrm>
          <a:off x="8096009" y="2761293"/>
          <a:ext cx="91440" cy="439329"/>
        </a:xfrm>
        <a:custGeom>
          <a:avLst/>
          <a:gdLst/>
          <a:ahLst/>
          <a:cxnLst/>
          <a:rect l="0" t="0" r="0" b="0"/>
          <a:pathLst>
            <a:path>
              <a:moveTo>
                <a:pt x="45720" y="0"/>
              </a:moveTo>
              <a:lnTo>
                <a:pt x="4572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51E148-BAF9-A64A-A621-5955810C7666}">
      <dsp:nvSpPr>
        <dsp:cNvPr id="0" name=""/>
        <dsp:cNvSpPr/>
      </dsp:nvSpPr>
      <dsp:spPr>
        <a:xfrm>
          <a:off x="6295453" y="2761293"/>
          <a:ext cx="1846275" cy="439329"/>
        </a:xfrm>
        <a:custGeom>
          <a:avLst/>
          <a:gdLst/>
          <a:ahLst/>
          <a:cxnLst/>
          <a:rect l="0" t="0" r="0" b="0"/>
          <a:pathLst>
            <a:path>
              <a:moveTo>
                <a:pt x="1846275" y="0"/>
              </a:moveTo>
              <a:lnTo>
                <a:pt x="1846275" y="299390"/>
              </a:lnTo>
              <a:lnTo>
                <a:pt x="0" y="299390"/>
              </a:lnTo>
              <a:lnTo>
                <a:pt x="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F5A571-F177-2B4B-87A0-BC87AD31B632}">
      <dsp:nvSpPr>
        <dsp:cNvPr id="0" name=""/>
        <dsp:cNvSpPr/>
      </dsp:nvSpPr>
      <dsp:spPr>
        <a:xfrm>
          <a:off x="5372315" y="1362739"/>
          <a:ext cx="2769413" cy="439329"/>
        </a:xfrm>
        <a:custGeom>
          <a:avLst/>
          <a:gdLst/>
          <a:ahLst/>
          <a:cxnLst/>
          <a:rect l="0" t="0" r="0" b="0"/>
          <a:pathLst>
            <a:path>
              <a:moveTo>
                <a:pt x="0" y="0"/>
              </a:moveTo>
              <a:lnTo>
                <a:pt x="0" y="299390"/>
              </a:lnTo>
              <a:lnTo>
                <a:pt x="2769413" y="299390"/>
              </a:lnTo>
              <a:lnTo>
                <a:pt x="2769413" y="439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2677B-0820-8344-929D-4BE410FCBEB1}">
      <dsp:nvSpPr>
        <dsp:cNvPr id="0" name=""/>
        <dsp:cNvSpPr/>
      </dsp:nvSpPr>
      <dsp:spPr>
        <a:xfrm>
          <a:off x="2602902" y="2761293"/>
          <a:ext cx="1846275" cy="439329"/>
        </a:xfrm>
        <a:custGeom>
          <a:avLst/>
          <a:gdLst/>
          <a:ahLst/>
          <a:cxnLst/>
          <a:rect l="0" t="0" r="0" b="0"/>
          <a:pathLst>
            <a:path>
              <a:moveTo>
                <a:pt x="0" y="0"/>
              </a:moveTo>
              <a:lnTo>
                <a:pt x="0" y="299390"/>
              </a:lnTo>
              <a:lnTo>
                <a:pt x="1846275" y="299390"/>
              </a:lnTo>
              <a:lnTo>
                <a:pt x="1846275"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577B4B-AC6F-DF48-9B30-910B1FDE31BF}">
      <dsp:nvSpPr>
        <dsp:cNvPr id="0" name=""/>
        <dsp:cNvSpPr/>
      </dsp:nvSpPr>
      <dsp:spPr>
        <a:xfrm>
          <a:off x="2557182" y="2761293"/>
          <a:ext cx="91440" cy="439329"/>
        </a:xfrm>
        <a:custGeom>
          <a:avLst/>
          <a:gdLst/>
          <a:ahLst/>
          <a:cxnLst/>
          <a:rect l="0" t="0" r="0" b="0"/>
          <a:pathLst>
            <a:path>
              <a:moveTo>
                <a:pt x="45720" y="0"/>
              </a:moveTo>
              <a:lnTo>
                <a:pt x="4572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27BD8D-3C2E-2F49-8F1A-53D77FE550AD}">
      <dsp:nvSpPr>
        <dsp:cNvPr id="0" name=""/>
        <dsp:cNvSpPr/>
      </dsp:nvSpPr>
      <dsp:spPr>
        <a:xfrm>
          <a:off x="756626" y="2761293"/>
          <a:ext cx="1846275" cy="439329"/>
        </a:xfrm>
        <a:custGeom>
          <a:avLst/>
          <a:gdLst/>
          <a:ahLst/>
          <a:cxnLst/>
          <a:rect l="0" t="0" r="0" b="0"/>
          <a:pathLst>
            <a:path>
              <a:moveTo>
                <a:pt x="1846275" y="0"/>
              </a:moveTo>
              <a:lnTo>
                <a:pt x="1846275" y="299390"/>
              </a:lnTo>
              <a:lnTo>
                <a:pt x="0" y="299390"/>
              </a:lnTo>
              <a:lnTo>
                <a:pt x="0" y="4393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A6A39-B227-D640-8AFC-C7266044D9CB}">
      <dsp:nvSpPr>
        <dsp:cNvPr id="0" name=""/>
        <dsp:cNvSpPr/>
      </dsp:nvSpPr>
      <dsp:spPr>
        <a:xfrm>
          <a:off x="2602902" y="1362739"/>
          <a:ext cx="2769413" cy="439329"/>
        </a:xfrm>
        <a:custGeom>
          <a:avLst/>
          <a:gdLst/>
          <a:ahLst/>
          <a:cxnLst/>
          <a:rect l="0" t="0" r="0" b="0"/>
          <a:pathLst>
            <a:path>
              <a:moveTo>
                <a:pt x="2769413" y="0"/>
              </a:moveTo>
              <a:lnTo>
                <a:pt x="2769413" y="299390"/>
              </a:lnTo>
              <a:lnTo>
                <a:pt x="0" y="299390"/>
              </a:lnTo>
              <a:lnTo>
                <a:pt x="0" y="4393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B050E-D8E5-AF4D-B935-E6D01BBD1D8A}">
      <dsp:nvSpPr>
        <dsp:cNvPr id="0" name=""/>
        <dsp:cNvSpPr/>
      </dsp:nvSpPr>
      <dsp:spPr>
        <a:xfrm>
          <a:off x="4617021" y="403515"/>
          <a:ext cx="1510589" cy="959224"/>
        </a:xfrm>
        <a:prstGeom prst="roundRect">
          <a:avLst>
            <a:gd name="adj" fmla="val 10000"/>
          </a:avLst>
        </a:prstGeom>
        <a:solidFill>
          <a:srgbClr val="103A3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3F4188-BEE2-CF4C-9B99-5502E3F7CDEF}">
      <dsp:nvSpPr>
        <dsp:cNvPr id="0" name=""/>
        <dsp:cNvSpPr/>
      </dsp:nvSpPr>
      <dsp:spPr>
        <a:xfrm>
          <a:off x="4784864" y="562966"/>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Risk</a:t>
          </a:r>
        </a:p>
      </dsp:txBody>
      <dsp:txXfrm>
        <a:off x="4812959" y="591061"/>
        <a:ext cx="1454399" cy="903034"/>
      </dsp:txXfrm>
    </dsp:sp>
    <dsp:sp modelId="{CF25C199-F03B-8B41-9E12-442FD7E60FB2}">
      <dsp:nvSpPr>
        <dsp:cNvPr id="0" name=""/>
        <dsp:cNvSpPr/>
      </dsp:nvSpPr>
      <dsp:spPr>
        <a:xfrm>
          <a:off x="1847607" y="1802068"/>
          <a:ext cx="1510589" cy="959224"/>
        </a:xfrm>
        <a:prstGeom prst="roundRect">
          <a:avLst>
            <a:gd name="adj" fmla="val 10000"/>
          </a:avLst>
        </a:prstGeom>
        <a:solidFill>
          <a:srgbClr val="FFE21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C0738F7-C848-344B-9255-19AC686E1AEF}">
      <dsp:nvSpPr>
        <dsp:cNvPr id="0" name=""/>
        <dsp:cNvSpPr/>
      </dsp:nvSpPr>
      <dsp:spPr>
        <a:xfrm>
          <a:off x="2015451" y="1961519"/>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Impacts</a:t>
          </a:r>
        </a:p>
      </dsp:txBody>
      <dsp:txXfrm>
        <a:off x="2043546" y="1989614"/>
        <a:ext cx="1454399" cy="903034"/>
      </dsp:txXfrm>
    </dsp:sp>
    <dsp:sp modelId="{9F3557A6-F4A1-244C-86B2-4965A94A89F1}">
      <dsp:nvSpPr>
        <dsp:cNvPr id="0" name=""/>
        <dsp:cNvSpPr/>
      </dsp:nvSpPr>
      <dsp:spPr>
        <a:xfrm>
          <a:off x="1332"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A9BF82-C0E6-E645-9C7B-AFBD09C9D8EC}">
      <dsp:nvSpPr>
        <dsp:cNvPr id="0" name=""/>
        <dsp:cNvSpPr/>
      </dsp:nvSpPr>
      <dsp:spPr>
        <a:xfrm>
          <a:off x="169175" y="3360073"/>
          <a:ext cx="1510589" cy="959224"/>
        </a:xfrm>
        <a:prstGeom prst="roundRect">
          <a:avLst>
            <a:gd name="adj" fmla="val 10000"/>
          </a:avLst>
        </a:prstGeom>
        <a:solidFill>
          <a:prstClr val="white">
            <a:alpha val="90000"/>
            <a:hueOff val="0"/>
            <a:satOff val="0"/>
            <a:lumOff val="0"/>
            <a:alphaOff val="0"/>
          </a:prst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Arial"/>
              <a:ea typeface="+mn-ea"/>
              <a:cs typeface="+mn-cs"/>
            </a:rPr>
            <a:t>Impacts on People</a:t>
          </a:r>
        </a:p>
      </dsp:txBody>
      <dsp:txXfrm>
        <a:off x="197270" y="3388168"/>
        <a:ext cx="1454399" cy="903034"/>
      </dsp:txXfrm>
    </dsp:sp>
    <dsp:sp modelId="{1C91866B-2F76-8C40-B8E1-56CAA9246068}">
      <dsp:nvSpPr>
        <dsp:cNvPr id="0" name=""/>
        <dsp:cNvSpPr/>
      </dsp:nvSpPr>
      <dsp:spPr>
        <a:xfrm>
          <a:off x="1847607"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6547539-8644-5E46-A752-B8B13294D5B2}">
      <dsp:nvSpPr>
        <dsp:cNvPr id="0" name=""/>
        <dsp:cNvSpPr/>
      </dsp:nvSpPr>
      <dsp:spPr>
        <a:xfrm>
          <a:off x="2015451"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Socio-economic impacts</a:t>
          </a:r>
        </a:p>
      </dsp:txBody>
      <dsp:txXfrm>
        <a:off x="2043546" y="3388168"/>
        <a:ext cx="1454399" cy="903034"/>
      </dsp:txXfrm>
    </dsp:sp>
    <dsp:sp modelId="{C06A3471-DA25-8947-9B21-42F054C5DA1C}">
      <dsp:nvSpPr>
        <dsp:cNvPr id="0" name=""/>
        <dsp:cNvSpPr/>
      </dsp:nvSpPr>
      <dsp:spPr>
        <a:xfrm>
          <a:off x="3693883" y="3200622"/>
          <a:ext cx="1510589" cy="959224"/>
        </a:xfrm>
        <a:prstGeom prst="roundRect">
          <a:avLst>
            <a:gd name="adj" fmla="val 10000"/>
          </a:avLst>
        </a:prstGeom>
        <a:solidFill>
          <a:srgbClr val="FFE21B">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573F49-1DE1-CC46-8363-FDC955C87A1C}">
      <dsp:nvSpPr>
        <dsp:cNvPr id="0" name=""/>
        <dsp:cNvSpPr/>
      </dsp:nvSpPr>
      <dsp:spPr>
        <a:xfrm>
          <a:off x="3861726"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Non-material impacts</a:t>
          </a:r>
        </a:p>
      </dsp:txBody>
      <dsp:txXfrm>
        <a:off x="3889821" y="3388168"/>
        <a:ext cx="1454399" cy="903034"/>
      </dsp:txXfrm>
    </dsp:sp>
    <dsp:sp modelId="{8B4D1F65-55CB-C14F-B6D0-A008A6B0F9ED}">
      <dsp:nvSpPr>
        <dsp:cNvPr id="0" name=""/>
        <dsp:cNvSpPr/>
      </dsp:nvSpPr>
      <dsp:spPr>
        <a:xfrm>
          <a:off x="7386434" y="1802068"/>
          <a:ext cx="1510589" cy="959224"/>
        </a:xfrm>
        <a:prstGeom prst="roundRect">
          <a:avLst>
            <a:gd name="adj" fmla="val 10000"/>
          </a:avLst>
        </a:prstGeom>
        <a:solidFill>
          <a:srgbClr val="F69F1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FB2315-67DD-4049-8A58-FAA205BE0188}">
      <dsp:nvSpPr>
        <dsp:cNvPr id="0" name=""/>
        <dsp:cNvSpPr/>
      </dsp:nvSpPr>
      <dsp:spPr>
        <a:xfrm>
          <a:off x="7554278" y="1961519"/>
          <a:ext cx="1510589" cy="959224"/>
        </a:xfrm>
        <a:prstGeom prst="roundRect">
          <a:avLst>
            <a:gd name="adj" fmla="val 10000"/>
          </a:avLst>
        </a:prstGeom>
        <a:solidFill>
          <a:srgbClr val="FFFFFF">
            <a:alpha val="90000"/>
          </a:srgb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Likelihood</a:t>
          </a:r>
        </a:p>
      </dsp:txBody>
      <dsp:txXfrm>
        <a:off x="7582373" y="1989614"/>
        <a:ext cx="1454399" cy="903034"/>
      </dsp:txXfrm>
    </dsp:sp>
    <dsp:sp modelId="{172381C6-1B41-1049-87B3-6E04FD055E2D}">
      <dsp:nvSpPr>
        <dsp:cNvPr id="0" name=""/>
        <dsp:cNvSpPr/>
      </dsp:nvSpPr>
      <dsp:spPr>
        <a:xfrm>
          <a:off x="5540159"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D27D43-D1D7-C243-B2F4-F245B435C3B0}">
      <dsp:nvSpPr>
        <dsp:cNvPr id="0" name=""/>
        <dsp:cNvSpPr/>
      </dsp:nvSpPr>
      <dsp:spPr>
        <a:xfrm>
          <a:off x="5708002"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rgbClr val="FF0000"/>
            </a:solidFill>
          </a:endParaRPr>
        </a:p>
        <a:p>
          <a:pPr marL="0" lvl="0" indent="0" algn="ctr" defTabSz="533400">
            <a:lnSpc>
              <a:spcPct val="90000"/>
            </a:lnSpc>
            <a:spcBef>
              <a:spcPct val="0"/>
            </a:spcBef>
            <a:spcAft>
              <a:spcPct val="35000"/>
            </a:spcAft>
            <a:buNone/>
          </a:pPr>
          <a:r>
            <a:rPr lang="en-US" sz="1200" kern="1200" dirty="0"/>
            <a:t>Threat/ hazard</a:t>
          </a:r>
        </a:p>
        <a:p>
          <a:pPr marL="0" lvl="0" indent="0" algn="ctr" defTabSz="533400">
            <a:lnSpc>
              <a:spcPct val="90000"/>
            </a:lnSpc>
            <a:spcBef>
              <a:spcPct val="0"/>
            </a:spcBef>
            <a:spcAft>
              <a:spcPct val="35000"/>
            </a:spcAft>
            <a:buNone/>
          </a:pPr>
          <a:endParaRPr lang="en-US" sz="1800" kern="1200" dirty="0"/>
        </a:p>
      </dsp:txBody>
      <dsp:txXfrm>
        <a:off x="5736097" y="3388168"/>
        <a:ext cx="1454399" cy="903034"/>
      </dsp:txXfrm>
    </dsp:sp>
    <dsp:sp modelId="{4BCC7514-20A4-2C4F-B77C-BBE8EF31184F}">
      <dsp:nvSpPr>
        <dsp:cNvPr id="0" name=""/>
        <dsp:cNvSpPr/>
      </dsp:nvSpPr>
      <dsp:spPr>
        <a:xfrm>
          <a:off x="7386434"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ABBD91-6331-9A44-9F91-610360614C4D}">
      <dsp:nvSpPr>
        <dsp:cNvPr id="0" name=""/>
        <dsp:cNvSpPr/>
      </dsp:nvSpPr>
      <dsp:spPr>
        <a:xfrm>
          <a:off x="7554278"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Exposure</a:t>
          </a:r>
        </a:p>
      </dsp:txBody>
      <dsp:txXfrm>
        <a:off x="7582373" y="3388168"/>
        <a:ext cx="1454399" cy="903034"/>
      </dsp:txXfrm>
    </dsp:sp>
    <dsp:sp modelId="{FE280521-A786-294A-A753-AE003ACF91EE}">
      <dsp:nvSpPr>
        <dsp:cNvPr id="0" name=""/>
        <dsp:cNvSpPr/>
      </dsp:nvSpPr>
      <dsp:spPr>
        <a:xfrm>
          <a:off x="9232710" y="3200622"/>
          <a:ext cx="1510589" cy="959224"/>
        </a:xfrm>
        <a:prstGeom prst="roundRect">
          <a:avLst>
            <a:gd name="adj" fmla="val 10000"/>
          </a:avLst>
        </a:prstGeom>
        <a:solidFill>
          <a:srgbClr val="F69F19">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26B3AE-5C7F-1A4B-8ABF-46CE63C085DD}">
      <dsp:nvSpPr>
        <dsp:cNvPr id="0" name=""/>
        <dsp:cNvSpPr/>
      </dsp:nvSpPr>
      <dsp:spPr>
        <a:xfrm>
          <a:off x="9400553" y="3360073"/>
          <a:ext cx="1510589" cy="959224"/>
        </a:xfrm>
        <a:prstGeom prst="roundRect">
          <a:avLst>
            <a:gd name="adj" fmla="val 10000"/>
          </a:avLst>
        </a:prstGeom>
        <a:solidFill>
          <a:schemeClr val="lt1">
            <a:alpha val="90000"/>
            <a:hueOff val="0"/>
            <a:satOff val="0"/>
            <a:lumOff val="0"/>
            <a:alphaOff val="0"/>
          </a:schemeClr>
        </a:solidFill>
        <a:ln w="6350" cap="flat" cmpd="sng" algn="ctr">
          <a:solidFill>
            <a:srgbClr val="103A3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Vulnerability</a:t>
          </a:r>
        </a:p>
      </dsp:txBody>
      <dsp:txXfrm>
        <a:off x="9428648" y="3388168"/>
        <a:ext cx="1454399" cy="903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BA85A-3A9F-43B9-953B-68274E817305}">
      <dsp:nvSpPr>
        <dsp:cNvPr id="0" name=""/>
        <dsp:cNvSpPr/>
      </dsp:nvSpPr>
      <dsp:spPr>
        <a:xfrm>
          <a:off x="0" y="5612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Data access </a:t>
          </a:r>
        </a:p>
        <a:p>
          <a:pPr marL="0" lvl="0" indent="0" algn="ctr" defTabSz="1066800">
            <a:lnSpc>
              <a:spcPct val="90000"/>
            </a:lnSpc>
            <a:spcBef>
              <a:spcPct val="0"/>
            </a:spcBef>
            <a:spcAft>
              <a:spcPct val="35000"/>
            </a:spcAft>
            <a:buNone/>
          </a:pPr>
          <a:r>
            <a:rPr lang="en-GB" sz="2400" kern="1200" dirty="0">
              <a:solidFill>
                <a:srgbClr val="103A3E"/>
              </a:solidFill>
            </a:rPr>
            <a:t>and fusion</a:t>
          </a:r>
        </a:p>
      </dsp:txBody>
      <dsp:txXfrm>
        <a:off x="0" y="56124"/>
        <a:ext cx="3489192" cy="2093515"/>
      </dsp:txXfrm>
    </dsp:sp>
    <dsp:sp modelId="{D4DC6FBF-CC73-422E-8CF6-D65E584E8390}">
      <dsp:nvSpPr>
        <dsp:cNvPr id="0" name=""/>
        <dsp:cNvSpPr/>
      </dsp:nvSpPr>
      <dsp:spPr>
        <a:xfrm>
          <a:off x="3921713" y="73061"/>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Data analytics</a:t>
          </a:r>
        </a:p>
        <a:p>
          <a:pPr marL="0" lvl="0" indent="0" algn="ctr" defTabSz="1066800">
            <a:lnSpc>
              <a:spcPct val="90000"/>
            </a:lnSpc>
            <a:spcBef>
              <a:spcPct val="0"/>
            </a:spcBef>
            <a:spcAft>
              <a:spcPct val="35000"/>
            </a:spcAft>
            <a:buNone/>
          </a:pPr>
          <a:r>
            <a:rPr lang="en-GB" sz="2400" kern="1200" dirty="0">
              <a:solidFill>
                <a:srgbClr val="103A3E"/>
              </a:solidFill>
            </a:rPr>
            <a:t>and situational</a:t>
          </a:r>
        </a:p>
        <a:p>
          <a:pPr marL="0" lvl="0" indent="0" algn="ctr" defTabSz="1066800">
            <a:lnSpc>
              <a:spcPct val="90000"/>
            </a:lnSpc>
            <a:spcBef>
              <a:spcPct val="0"/>
            </a:spcBef>
            <a:spcAft>
              <a:spcPct val="35000"/>
            </a:spcAft>
            <a:buNone/>
          </a:pPr>
          <a:r>
            <a:rPr lang="en-GB" sz="2400" kern="1200" dirty="0">
              <a:solidFill>
                <a:srgbClr val="103A3E"/>
              </a:solidFill>
            </a:rPr>
            <a:t> understanding</a:t>
          </a:r>
        </a:p>
      </dsp:txBody>
      <dsp:txXfrm>
        <a:off x="3921713" y="73061"/>
        <a:ext cx="3489192" cy="2093515"/>
      </dsp:txXfrm>
    </dsp:sp>
    <dsp:sp modelId="{C9C1C352-2BBA-4224-9B49-DFAB1EBFE99C}">
      <dsp:nvSpPr>
        <dsp:cNvPr id="0" name=""/>
        <dsp:cNvSpPr/>
      </dsp:nvSpPr>
      <dsp:spPr>
        <a:xfrm>
          <a:off x="7676224" y="5612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Cyber</a:t>
          </a:r>
          <a:r>
            <a:rPr lang="en-GB" sz="2400" kern="1200" baseline="0" dirty="0">
              <a:solidFill>
                <a:srgbClr val="103A3E"/>
              </a:solidFill>
            </a:rPr>
            <a:t> protection</a:t>
          </a:r>
          <a:endParaRPr lang="en-GB" sz="2400" kern="1200" dirty="0">
            <a:solidFill>
              <a:srgbClr val="103A3E"/>
            </a:solidFill>
          </a:endParaRPr>
        </a:p>
      </dsp:txBody>
      <dsp:txXfrm>
        <a:off x="7676224" y="56124"/>
        <a:ext cx="3489192" cy="2093515"/>
      </dsp:txXfrm>
    </dsp:sp>
    <dsp:sp modelId="{91443336-F2B9-4D53-9F22-C8E8EB9B9692}">
      <dsp:nvSpPr>
        <dsp:cNvPr id="0" name=""/>
        <dsp:cNvSpPr/>
      </dsp:nvSpPr>
      <dsp:spPr>
        <a:xfrm>
          <a:off x="0" y="255468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Incident response, </a:t>
          </a:r>
        </a:p>
        <a:p>
          <a:pPr marL="0" lvl="0" indent="0" algn="ctr" defTabSz="1066800">
            <a:lnSpc>
              <a:spcPct val="90000"/>
            </a:lnSpc>
            <a:spcBef>
              <a:spcPct val="0"/>
            </a:spcBef>
            <a:spcAft>
              <a:spcPct val="35000"/>
            </a:spcAft>
            <a:buNone/>
          </a:pPr>
          <a:r>
            <a:rPr lang="en-GB" sz="2400" kern="1200" dirty="0">
              <a:solidFill>
                <a:srgbClr val="103A3E"/>
              </a:solidFill>
            </a:rPr>
            <a:t>CERT and SOC</a:t>
          </a:r>
        </a:p>
      </dsp:txBody>
      <dsp:txXfrm>
        <a:off x="0" y="2554684"/>
        <a:ext cx="3489192" cy="2093515"/>
      </dsp:txXfrm>
    </dsp:sp>
    <dsp:sp modelId="{561024FF-2412-4FA5-A8FB-7E27E3F4A531}">
      <dsp:nvSpPr>
        <dsp:cNvPr id="0" name=""/>
        <dsp:cNvSpPr/>
      </dsp:nvSpPr>
      <dsp:spPr>
        <a:xfrm>
          <a:off x="3921713" y="255468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103A3E"/>
              </a:solidFill>
            </a:rPr>
            <a:t>Cyber defence</a:t>
          </a:r>
        </a:p>
      </dsp:txBody>
      <dsp:txXfrm>
        <a:off x="3921713" y="2554684"/>
        <a:ext cx="3489192" cy="2093515"/>
      </dsp:txXfrm>
    </dsp:sp>
    <dsp:sp modelId="{8BC0A9DF-895E-9444-90B2-32F14CD6250D}">
      <dsp:nvSpPr>
        <dsp:cNvPr id="0" name=""/>
        <dsp:cNvSpPr/>
      </dsp:nvSpPr>
      <dsp:spPr>
        <a:xfrm>
          <a:off x="7676224" y="2554684"/>
          <a:ext cx="3489192" cy="2093515"/>
        </a:xfrm>
        <a:prstGeom prst="rect">
          <a:avLst/>
        </a:prstGeom>
        <a:solidFill>
          <a:srgbClr val="FFE21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pPr>
          <a:r>
            <a:rPr lang="en-GB" sz="2400" kern="1200" dirty="0">
              <a:solidFill>
                <a:srgbClr val="103A3E"/>
              </a:solidFill>
              <a:latin typeface="Arial"/>
              <a:ea typeface="+mn-ea"/>
              <a:cs typeface="+mn-cs"/>
            </a:rPr>
            <a:t>Education and skills</a:t>
          </a:r>
        </a:p>
      </dsp:txBody>
      <dsp:txXfrm>
        <a:off x="7676224" y="2554684"/>
        <a:ext cx="3489192" cy="209351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55C1CD-8531-46F2-B009-A1049F983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B77706E7-F6AD-4072-B0AB-F22D75F468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17FF9D-BB12-4B2E-8922-39E1E4F9CA7B}" type="datetimeFigureOut">
              <a:rPr lang="en-GB" smtClean="0">
                <a:latin typeface="Arial" panose="020B0604020202020204" pitchFamily="34" charset="0"/>
                <a:cs typeface="Arial" panose="020B0604020202020204" pitchFamily="34" charset="0"/>
              </a:rPr>
              <a:t>23/10/2022</a:t>
            </a:fld>
            <a:endParaRPr lang="en-GB">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1D63286-79F0-49BC-A866-9E98AEE2F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098176-37E4-40F3-BD3F-8724179444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311381-03DA-4DC1-B2F9-173B0F3D445C}" type="slidenum">
              <a:rPr lang="en-GB" smtClean="0">
                <a:latin typeface="Arial" panose="020B0604020202020204" pitchFamily="34" charset="0"/>
                <a:cs typeface="Arial" panose="020B0604020202020204" pitchFamily="34" charset="0"/>
              </a:rP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669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741C420-2201-447B-A12A-65156A3814B1}" type="datetimeFigureOut">
              <a:rPr lang="en-GB" smtClean="0"/>
              <a:pPr/>
              <a:t>23/10/2022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2C4624E-CF32-4E93-9EF8-DE933369994F}" type="slidenum">
              <a:rPr lang="en-GB" smtClean="0"/>
              <a:pPr/>
              <a:t>‹#›</a:t>
            </a:fld>
            <a:endParaRPr lang="en-GB"/>
          </a:p>
        </p:txBody>
      </p:sp>
    </p:spTree>
    <p:extLst>
      <p:ext uri="{BB962C8B-B14F-4D97-AF65-F5344CB8AC3E}">
        <p14:creationId xmlns:p14="http://schemas.microsoft.com/office/powerpoint/2010/main" val="201402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cs typeface="Calibri"/>
              </a:rPr>
              <a:t>&lt;smiley faces&gt; </a:t>
            </a:r>
            <a:endParaRPr lang="en-US" dirty="0">
              <a:ea typeface="ＭＳ Ｐゴシック"/>
              <a:cs typeface="Calibri"/>
            </a:endParaRPr>
          </a:p>
          <a:p>
            <a:endParaRPr lang="en-GB" altLang="en-US" dirty="0">
              <a:ea typeface="ＭＳ Ｐゴシック"/>
              <a:cs typeface="Calibri"/>
            </a:endParaRPr>
          </a:p>
          <a:p>
            <a:r>
              <a:rPr lang="en-GB" altLang="en-US" dirty="0">
                <a:ea typeface="ＭＳ Ｐゴシック"/>
                <a:cs typeface="Calibri"/>
              </a:rPr>
              <a:t>Hello, and welcome, we are delighted to be here!</a:t>
            </a:r>
            <a:endParaRPr lang="en-GB" altLang="en-US" dirty="0">
              <a:cs typeface="Calibri"/>
            </a:endParaRPr>
          </a:p>
          <a:p>
            <a:endParaRPr lang="en-GB" altLang="en-US" dirty="0">
              <a:ea typeface="ＭＳ Ｐゴシック"/>
              <a:cs typeface="Calibri"/>
            </a:endParaRPr>
          </a:p>
          <a:p>
            <a:r>
              <a:rPr lang="en-GB" altLang="en-US" dirty="0">
                <a:ea typeface="ＭＳ Ｐゴシック"/>
                <a:cs typeface="Calibri"/>
              </a:rPr>
              <a:t>Thank you for the allowing us the time to brief you on National Cyber Risk Assessments aka NCRAs</a:t>
            </a:r>
            <a:endParaRPr lang="en-GB" dirty="0">
              <a:cs typeface="Calibri"/>
            </a:endParaRPr>
          </a:p>
          <a:p>
            <a:endParaRPr lang="en-GB" altLang="en-US" dirty="0">
              <a:ea typeface="ＭＳ Ｐゴシック" panose="020B0600070205080204" pitchFamily="34" charset="-128"/>
            </a:endParaRPr>
          </a:p>
          <a:p>
            <a:r>
              <a:rPr lang="en-GB" altLang="en-US" dirty="0">
                <a:ea typeface="ＭＳ Ｐゴシック"/>
                <a:cs typeface="Calibri"/>
              </a:rPr>
              <a:t>In the next hour we are going to discuss: </a:t>
            </a:r>
            <a:endParaRPr lang="en-GB" altLang="en-US" dirty="0">
              <a:ea typeface="ＭＳ Ｐゴシック" panose="020B0600070205080204" pitchFamily="34" charset="-128"/>
              <a:cs typeface="Calibri"/>
            </a:endParaRPr>
          </a:p>
          <a:p>
            <a:endParaRPr lang="en-GB" altLang="en-US" dirty="0">
              <a:ea typeface="ＭＳ Ｐゴシック" panose="020B0600070205080204" pitchFamily="34" charset="-128"/>
            </a:endParaRPr>
          </a:p>
          <a:p>
            <a:pPr marL="171450" indent="-171450">
              <a:buFont typeface="Arial"/>
              <a:buChar char="•"/>
            </a:pPr>
            <a:r>
              <a:rPr lang="en-GB" altLang="en-US" dirty="0">
                <a:ea typeface="ＭＳ Ｐゴシック"/>
                <a:cs typeface="Calibri"/>
              </a:rPr>
              <a:t>Why NCRAs are important</a:t>
            </a:r>
          </a:p>
          <a:p>
            <a:pPr marL="171450" indent="-171450">
              <a:buFont typeface="Arial"/>
              <a:buChar char="•"/>
            </a:pPr>
            <a:r>
              <a:rPr lang="en-GB" altLang="en-US" dirty="0">
                <a:ea typeface="ＭＳ Ｐゴシック"/>
                <a:cs typeface="Calibri"/>
              </a:rPr>
              <a:t>The value they add</a:t>
            </a:r>
          </a:p>
          <a:p>
            <a:pPr marL="171450" indent="-171450">
              <a:buFont typeface="Arial"/>
              <a:buChar char="•"/>
            </a:pPr>
            <a:r>
              <a:rPr lang="en-GB" altLang="en-US" dirty="0">
                <a:ea typeface="ＭＳ Ｐゴシック" panose="020B0600070205080204" pitchFamily="34" charset="-128"/>
              </a:rPr>
              <a:t>How they work</a:t>
            </a:r>
          </a:p>
          <a:p>
            <a:pPr marL="171450" indent="-171450">
              <a:buFont typeface="Arial"/>
              <a:buChar char="•"/>
            </a:pPr>
            <a:r>
              <a:rPr lang="en-GB" altLang="en-US" dirty="0">
                <a:ea typeface="ＭＳ Ｐゴシック"/>
                <a:cs typeface="Calibri"/>
              </a:rPr>
              <a:t>And how you can prepare to do your own</a:t>
            </a:r>
            <a:endParaRPr lang="en-GB" altLang="en-US" dirty="0">
              <a:ea typeface="ＭＳ Ｐゴシック" panose="020B0600070205080204" pitchFamily="34" charset="-128"/>
              <a:cs typeface="Calibri"/>
            </a:endParaRPr>
          </a:p>
          <a:p>
            <a:endParaRPr lang="en-GB" altLang="en-US" dirty="0">
              <a:ea typeface="ＭＳ Ｐゴシック" panose="020B0600070205080204" pitchFamily="34" charset="-128"/>
            </a:endParaRPr>
          </a:p>
          <a:p>
            <a:r>
              <a:rPr lang="en-GB" altLang="en-US" dirty="0">
                <a:ea typeface="ＭＳ Ｐゴシック"/>
                <a:cs typeface="Calibri"/>
              </a:rPr>
              <a:t>This is an overview session. If you are interested in doing a NCRA after this you should attend the sessions on the NCRA portal and NCRA planning.</a:t>
            </a:r>
          </a:p>
          <a:p>
            <a:endParaRPr lang="en-GB" altLang="en-US" dirty="0">
              <a:ea typeface="ＭＳ Ｐゴシック"/>
              <a:cs typeface="Calibri"/>
            </a:endParaRPr>
          </a:p>
          <a:p>
            <a:r>
              <a:rPr lang="en-GB" altLang="en-US" dirty="0">
                <a:ea typeface="ＭＳ Ｐゴシック"/>
                <a:cs typeface="Calibri"/>
              </a:rPr>
              <a:t>And why are we giving this briefing, well </a:t>
            </a:r>
          </a:p>
          <a:p>
            <a:endParaRPr lang="en-GB" altLang="en-US" dirty="0">
              <a:ea typeface="ＭＳ Ｐゴシック"/>
              <a:cs typeface="Calibri"/>
            </a:endParaRPr>
          </a:p>
          <a:p>
            <a:r>
              <a:rPr lang="en-GB" altLang="en-US" dirty="0">
                <a:ea typeface="ＭＳ Ｐゴシック"/>
                <a:cs typeface="Calibri"/>
              </a:rPr>
              <a:t>&lt;Andrew&gt; I've been doing cyber and IT security and systems architecture work for over 15 years; helping to protect UK CNI, children online and the UK public. </a:t>
            </a:r>
          </a:p>
          <a:p>
            <a:endParaRPr lang="en-GB" altLang="en-US" dirty="0">
              <a:ea typeface="ＭＳ Ｐゴシック"/>
              <a:cs typeface="Calibri"/>
            </a:endParaRPr>
          </a:p>
          <a:p>
            <a:r>
              <a:rPr lang="en-GB" altLang="en-US" dirty="0">
                <a:ea typeface="ＭＳ Ｐゴシック"/>
                <a:cs typeface="Calibri"/>
              </a:rPr>
              <a:t>&lt;Jerry&gt; And I've worked for 34 years as a civil servant creating and managing all sorts of IT systems to keep UK citizens safe. </a:t>
            </a:r>
          </a:p>
          <a:p>
            <a:endParaRPr lang="en-GB" dirty="0"/>
          </a:p>
        </p:txBody>
      </p:sp>
      <p:sp>
        <p:nvSpPr>
          <p:cNvPr id="4" name="Slide Number Placeholder 3"/>
          <p:cNvSpPr>
            <a:spLocks noGrp="1"/>
          </p:cNvSpPr>
          <p:nvPr>
            <p:ph type="sldNum" sz="quarter" idx="5"/>
          </p:nvPr>
        </p:nvSpPr>
        <p:spPr/>
        <p:txBody>
          <a:bodyPr/>
          <a:lstStyle/>
          <a:p>
            <a:fld id="{D2C4624E-CF32-4E93-9EF8-DE933369994F}" type="slidenum">
              <a:rPr lang="en-GB" smtClean="0"/>
              <a:pPr/>
              <a:t>1</a:t>
            </a:fld>
            <a:endParaRPr lang="en-GB"/>
          </a:p>
        </p:txBody>
      </p:sp>
    </p:spTree>
    <p:extLst>
      <p:ext uri="{BB962C8B-B14F-4D97-AF65-F5344CB8AC3E}">
        <p14:creationId xmlns:p14="http://schemas.microsoft.com/office/powerpoint/2010/main" val="38137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3971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11</a:t>
            </a:fld>
            <a:endParaRPr lang="en-GB" altLang="en-US"/>
          </a:p>
        </p:txBody>
      </p:sp>
    </p:spTree>
    <p:extLst>
      <p:ext uri="{BB962C8B-B14F-4D97-AF65-F5344CB8AC3E}">
        <p14:creationId xmlns:p14="http://schemas.microsoft.com/office/powerpoint/2010/main" val="412405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1B33140-6CF0-4EAE-90A9-19BC7C6B2BE8}" type="slidenum">
              <a:rPr lang="en-GB" smtClean="0"/>
              <a:pPr>
                <a:defRPr/>
              </a:pPr>
              <a:t>12</a:t>
            </a:fld>
            <a:endParaRPr lang="en-GB"/>
          </a:p>
        </p:txBody>
      </p:sp>
    </p:spTree>
    <p:extLst>
      <p:ext uri="{BB962C8B-B14F-4D97-AF65-F5344CB8AC3E}">
        <p14:creationId xmlns:p14="http://schemas.microsoft.com/office/powerpoint/2010/main" val="199004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13</a:t>
            </a:fld>
            <a:endParaRPr lang="en-GB"/>
          </a:p>
        </p:txBody>
      </p:sp>
    </p:spTree>
    <p:extLst>
      <p:ext uri="{BB962C8B-B14F-4D97-AF65-F5344CB8AC3E}">
        <p14:creationId xmlns:p14="http://schemas.microsoft.com/office/powerpoint/2010/main" val="317710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14</a:t>
            </a:fld>
            <a:endParaRPr lang="en-GB" dirty="0"/>
          </a:p>
        </p:txBody>
      </p:sp>
    </p:spTree>
    <p:extLst>
      <p:ext uri="{BB962C8B-B14F-4D97-AF65-F5344CB8AC3E}">
        <p14:creationId xmlns:p14="http://schemas.microsoft.com/office/powerpoint/2010/main" val="284350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15</a:t>
            </a:fld>
            <a:endParaRPr lang="en-GB" dirty="0"/>
          </a:p>
        </p:txBody>
      </p:sp>
    </p:spTree>
    <p:extLst>
      <p:ext uri="{BB962C8B-B14F-4D97-AF65-F5344CB8AC3E}">
        <p14:creationId xmlns:p14="http://schemas.microsoft.com/office/powerpoint/2010/main" val="2604275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ＭＳ Ｐゴシック"/>
                <a:cs typeface="Calibri"/>
              </a:rPr>
              <a:t>From start to finish, an NCRA usually takes 4 to 5 months. And you will need to plan for the major stages, which are</a:t>
            </a:r>
            <a:r>
              <a:rPr lang="en-GB" sz="1200">
                <a:ea typeface="ＭＳ Ｐゴシック"/>
                <a:cs typeface="Calibri"/>
              </a:rPr>
              <a:t>:</a:t>
            </a:r>
            <a:endParaRPr lang="en-GB">
              <a:cs typeface="Calibri"/>
            </a:endParaRPr>
          </a:p>
          <a:p>
            <a:pPr marL="0" indent="0">
              <a:buNone/>
            </a:pPr>
            <a:endParaRPr lang="en-GB" sz="1200" dirty="0"/>
          </a:p>
          <a:p>
            <a:pPr marL="342900" indent="-342900">
              <a:buFont typeface="+mj-lt"/>
              <a:buAutoNum type="arabicPeriod"/>
            </a:pPr>
            <a:r>
              <a:rPr lang="en-GB" sz="1200" b="1" dirty="0">
                <a:solidFill>
                  <a:schemeClr val="tx2">
                    <a:lumMod val="75000"/>
                  </a:schemeClr>
                </a:solidFill>
                <a:ea typeface="ＭＳ Ｐゴシック"/>
                <a:cs typeface="Calibri"/>
              </a:rPr>
              <a:t>Scoping / preparation </a:t>
            </a:r>
            <a:r>
              <a:rPr lang="en-GB" sz="1200">
                <a:ea typeface="ＭＳ Ｐゴシック"/>
                <a:cs typeface="Calibri"/>
              </a:rPr>
              <a:t>– </a:t>
            </a:r>
            <a:r>
              <a:rPr lang="en-GB">
                <a:ea typeface="ＭＳ Ｐゴシック"/>
                <a:cs typeface="Calibri"/>
              </a:rPr>
              <a:t>this is an </a:t>
            </a:r>
            <a:r>
              <a:rPr lang="en-GB" sz="1200">
                <a:ea typeface="ＭＳ Ｐゴシック"/>
                <a:cs typeface="Calibri"/>
              </a:rPr>
              <a:t>initial structured meeting with the senior sponsor and </a:t>
            </a:r>
            <a:r>
              <a:rPr lang="en-GB">
                <a:ea typeface="ＭＳ Ｐゴシック"/>
                <a:cs typeface="Calibri"/>
              </a:rPr>
              <a:t>is a</a:t>
            </a:r>
            <a:r>
              <a:rPr lang="en-GB" sz="1200">
                <a:ea typeface="ＭＳ Ｐゴシック"/>
                <a:cs typeface="Calibri"/>
              </a:rPr>
              <a:t> critical step in agreeing the scope of the project, requirements, deliverables and dependencies (e.g. on host country resources); </a:t>
            </a:r>
            <a:r>
              <a:rPr lang="en-GB">
                <a:ea typeface="ＭＳ Ｐゴシック"/>
                <a:cs typeface="Calibri"/>
              </a:rPr>
              <a:t>and to identify</a:t>
            </a:r>
            <a:r>
              <a:rPr lang="en-GB" sz="1200">
                <a:ea typeface="ＭＳ Ｐゴシック"/>
                <a:cs typeface="Calibri"/>
              </a:rPr>
              <a:t> the CNI sectors and organisations.</a:t>
            </a:r>
            <a:r>
              <a:rPr lang="en-GB">
                <a:ea typeface="ＭＳ Ｐゴシック"/>
                <a:cs typeface="Calibri"/>
              </a:rPr>
              <a:t> </a:t>
            </a:r>
            <a:endParaRPr lang="en-GB" sz="1200">
              <a:cs typeface="Calibri"/>
            </a:endParaRPr>
          </a:p>
          <a:p>
            <a:pPr marL="342900" indent="-342900">
              <a:buFont typeface="+mj-lt"/>
              <a:buAutoNum type="arabicPeriod"/>
            </a:pPr>
            <a:r>
              <a:rPr lang="en-GB" sz="1200" b="1" dirty="0">
                <a:solidFill>
                  <a:schemeClr val="tx2">
                    <a:lumMod val="75000"/>
                  </a:schemeClr>
                </a:solidFill>
                <a:ea typeface="ＭＳ Ｐゴシック"/>
                <a:cs typeface="Calibri"/>
              </a:rPr>
              <a:t>Workshop 1 NCRA explanation</a:t>
            </a:r>
            <a:r>
              <a:rPr lang="en-GB" sz="1200">
                <a:ea typeface="ＭＳ Ｐゴシック"/>
                <a:cs typeface="Calibri"/>
              </a:rPr>
              <a:t> – </a:t>
            </a:r>
            <a:r>
              <a:rPr lang="en-GB">
                <a:ea typeface="ＭＳ Ｐゴシック"/>
                <a:cs typeface="Calibri"/>
              </a:rPr>
              <a:t>this is usually </a:t>
            </a:r>
            <a:r>
              <a:rPr lang="en-GB" sz="1200">
                <a:ea typeface="ＭＳ Ｐゴシック"/>
                <a:cs typeface="Calibri"/>
              </a:rPr>
              <a:t>a workshop that communicates the NCRA plan and requirements to all stakeholders, kicks off the NCRA process and provides the local team with the tools and training to run the risk capture. You will get these with access to the NCRA portal.</a:t>
            </a:r>
            <a:r>
              <a:rPr lang="en-GB">
                <a:ea typeface="ＭＳ Ｐゴシック"/>
                <a:cs typeface="Calibri"/>
              </a:rPr>
              <a:t> </a:t>
            </a:r>
            <a:endParaRPr lang="en-GB" sz="1200">
              <a:cs typeface="Calibri"/>
            </a:endParaRPr>
          </a:p>
          <a:p>
            <a:pPr marL="342900" indent="-342900">
              <a:buFont typeface="+mj-lt"/>
              <a:buAutoNum type="arabicPeriod"/>
            </a:pPr>
            <a:r>
              <a:rPr lang="en-GB" sz="1200" b="1" dirty="0">
                <a:ea typeface="ＭＳ Ｐゴシック"/>
                <a:cs typeface="Calibri"/>
              </a:rPr>
              <a:t>Questionnaire completion: </a:t>
            </a:r>
            <a:r>
              <a:rPr lang="en-GB" sz="1200">
                <a:ea typeface="ＭＳ Ｐゴシック"/>
                <a:cs typeface="Calibri"/>
              </a:rPr>
              <a:t>This is for the CNI organisations to do – but the local </a:t>
            </a:r>
            <a:r>
              <a:rPr lang="en-GB">
                <a:ea typeface="ＭＳ Ｐゴシック"/>
                <a:cs typeface="Calibri"/>
              </a:rPr>
              <a:t>NCRA team</a:t>
            </a:r>
            <a:r>
              <a:rPr lang="en-GB" sz="1200">
                <a:ea typeface="ＭＳ Ｐゴシック"/>
                <a:cs typeface="Calibri"/>
              </a:rPr>
              <a:t> will need to help them / ensure quality standards</a:t>
            </a:r>
          </a:p>
          <a:p>
            <a:pPr marL="342900" indent="-342900">
              <a:buFont typeface="+mj-lt"/>
              <a:buAutoNum type="arabicPeriod"/>
            </a:pPr>
            <a:r>
              <a:rPr lang="en-GB" sz="1200" b="1" dirty="0"/>
              <a:t>Workshop 2 – data analysis: </a:t>
            </a:r>
            <a:r>
              <a:rPr lang="en-GB" sz="1200" dirty="0"/>
              <a:t>This is a major milestone for the local team, where they can assess the results as a group, and fully test the data quality. Then reach out to various organisations to ask for improvements / additional information. </a:t>
            </a:r>
          </a:p>
          <a:p>
            <a:pPr marL="342900" indent="-342900">
              <a:buFont typeface="+mj-lt"/>
              <a:buAutoNum type="arabicPeriod"/>
            </a:pPr>
            <a:r>
              <a:rPr lang="en-GB" sz="1200" b="1" dirty="0"/>
              <a:t>Data entry and validation: </a:t>
            </a:r>
            <a:r>
              <a:rPr lang="en-GB" sz="1200" dirty="0"/>
              <a:t>The local team now enters the questionnaire response data into the analytic spreadsheets and analyses the findings; pulling out graphs and charts to be used in presentations and reports. </a:t>
            </a:r>
          </a:p>
          <a:p>
            <a:pPr marL="342900" indent="-342900">
              <a:buAutoNum type="arabicPeriod"/>
            </a:pPr>
            <a:r>
              <a:rPr lang="en-GB" sz="1200" b="1" dirty="0">
                <a:solidFill>
                  <a:schemeClr val="tx2">
                    <a:lumMod val="75000"/>
                  </a:schemeClr>
                </a:solidFill>
                <a:ea typeface="ＭＳ Ｐゴシック"/>
                <a:cs typeface="Calibri"/>
              </a:rPr>
              <a:t>Workshop 3 – results feedback</a:t>
            </a:r>
            <a:r>
              <a:rPr lang="en-GB" sz="1200">
                <a:ea typeface="ＭＳ Ｐゴシック"/>
                <a:cs typeface="Calibri"/>
              </a:rPr>
              <a:t> – </a:t>
            </a:r>
            <a:r>
              <a:rPr lang="en-GB">
                <a:ea typeface="ＭＳ Ｐゴシック"/>
                <a:cs typeface="Calibri"/>
              </a:rPr>
              <a:t>This is where </a:t>
            </a:r>
            <a:r>
              <a:rPr lang="en-GB" sz="1200">
                <a:ea typeface="ＭＳ Ｐゴシック"/>
                <a:cs typeface="Calibri"/>
              </a:rPr>
              <a:t>feedback </a:t>
            </a:r>
            <a:r>
              <a:rPr lang="en-GB" dirty="0">
                <a:ea typeface="ＭＳ Ｐゴシック"/>
                <a:cs typeface="Calibri"/>
              </a:rPr>
              <a:t> </a:t>
            </a:r>
            <a:r>
              <a:rPr lang="en-GB">
                <a:ea typeface="ＭＳ Ｐゴシック"/>
                <a:cs typeface="Calibri"/>
              </a:rPr>
              <a:t>is provided </a:t>
            </a:r>
            <a:r>
              <a:rPr lang="en-GB" sz="1200">
                <a:ea typeface="ＭＳ Ｐゴシック"/>
                <a:cs typeface="Calibri"/>
              </a:rPr>
              <a:t>to </a:t>
            </a:r>
            <a:r>
              <a:rPr lang="en-GB">
                <a:ea typeface="ＭＳ Ｐゴシック"/>
                <a:cs typeface="Calibri"/>
              </a:rPr>
              <a:t>the CNI</a:t>
            </a:r>
            <a:r>
              <a:rPr lang="en-GB" sz="1200">
                <a:ea typeface="ＭＳ Ｐゴシック"/>
                <a:cs typeface="Calibri"/>
              </a:rPr>
              <a:t> </a:t>
            </a:r>
            <a:r>
              <a:rPr lang="en-GB">
                <a:ea typeface="ＭＳ Ｐゴシック"/>
                <a:cs typeface="Calibri"/>
              </a:rPr>
              <a:t>organisations through</a:t>
            </a:r>
            <a:r>
              <a:rPr lang="en-GB" sz="1200">
                <a:ea typeface="ＭＳ Ｐゴシック"/>
                <a:cs typeface="Calibri"/>
              </a:rPr>
              <a:t> </a:t>
            </a:r>
            <a:r>
              <a:rPr lang="en-GB">
                <a:ea typeface="ＭＳ Ｐゴシック"/>
                <a:cs typeface="Calibri"/>
              </a:rPr>
              <a:t>presentations</a:t>
            </a:r>
            <a:r>
              <a:rPr lang="en-GB" sz="1200">
                <a:ea typeface="ＭＳ Ｐゴシック"/>
                <a:cs typeface="Calibri"/>
              </a:rPr>
              <a:t>. </a:t>
            </a:r>
            <a:r>
              <a:rPr lang="en-GB">
                <a:ea typeface="ＭＳ Ｐゴシック"/>
                <a:cs typeface="Calibri"/>
              </a:rPr>
              <a:t>And the</a:t>
            </a:r>
            <a:r>
              <a:rPr lang="en-GB" sz="1200">
                <a:ea typeface="ＭＳ Ｐゴシック"/>
                <a:cs typeface="Calibri"/>
              </a:rPr>
              <a:t> CNI organisations get to discuss the findings.</a:t>
            </a:r>
            <a:r>
              <a:rPr lang="en-GB">
                <a:ea typeface="ＭＳ Ｐゴシック"/>
                <a:cs typeface="Calibri"/>
              </a:rPr>
              <a:t> </a:t>
            </a:r>
            <a:endParaRPr lang="en-GB" sz="1200">
              <a:cs typeface="Calibri"/>
            </a:endParaRPr>
          </a:p>
          <a:p>
            <a:pPr marL="342900" indent="-342900">
              <a:buFont typeface="+mj-lt"/>
              <a:buAutoNum type="arabicPeriod"/>
            </a:pPr>
            <a:r>
              <a:rPr lang="en-GB" sz="1200" b="1" dirty="0">
                <a:solidFill>
                  <a:schemeClr val="tx2">
                    <a:lumMod val="75000"/>
                  </a:schemeClr>
                </a:solidFill>
                <a:ea typeface="ＭＳ Ｐゴシック"/>
                <a:cs typeface="Calibri"/>
              </a:rPr>
              <a:t>Closure/next steps </a:t>
            </a:r>
            <a:r>
              <a:rPr lang="en-GB" sz="1200">
                <a:ea typeface="ＭＳ Ｐゴシック"/>
                <a:cs typeface="Calibri"/>
              </a:rPr>
              <a:t>– </a:t>
            </a:r>
            <a:r>
              <a:rPr lang="en-GB">
                <a:ea typeface="ＭＳ Ｐゴシック"/>
                <a:cs typeface="Calibri"/>
              </a:rPr>
              <a:t>This is where findings </a:t>
            </a:r>
            <a:r>
              <a:rPr lang="en-GB" sz="1200">
                <a:ea typeface="ＭＳ Ｐゴシック"/>
                <a:cs typeface="Calibri"/>
              </a:rPr>
              <a:t>and recommendations are updated and the follow on actions are agreed</a:t>
            </a:r>
            <a:r>
              <a:rPr lang="en-GB">
                <a:ea typeface="ＭＳ Ｐゴシック"/>
                <a:cs typeface="Calibri"/>
              </a:rPr>
              <a:t>. </a:t>
            </a:r>
            <a:r>
              <a:rPr lang="en-GB" sz="1200">
                <a:ea typeface="ＭＳ Ｐゴシック"/>
                <a:cs typeface="Calibri"/>
              </a:rPr>
              <a:t>Results </a:t>
            </a:r>
            <a:r>
              <a:rPr lang="en-GB">
                <a:ea typeface="ＭＳ Ｐゴシック"/>
                <a:cs typeface="Calibri"/>
              </a:rPr>
              <a:t>can then be given</a:t>
            </a:r>
            <a:r>
              <a:rPr lang="en-GB" sz="1200">
                <a:ea typeface="ＭＳ Ｐゴシック"/>
                <a:cs typeface="Calibri"/>
              </a:rPr>
              <a:t> to strategy and cyber capability programme teams.</a:t>
            </a:r>
            <a:r>
              <a:rPr lang="en-GB">
                <a:ea typeface="ＭＳ Ｐゴシック"/>
                <a:cs typeface="Calibri"/>
              </a:rPr>
              <a:t> </a:t>
            </a:r>
            <a:endParaRPr lang="en-GB" sz="1200">
              <a:cs typeface="Calibri"/>
            </a:endParaRPr>
          </a:p>
          <a:p>
            <a:endParaRPr lang="en-GB" dirty="0"/>
          </a:p>
          <a:p>
            <a:r>
              <a:rPr lang="en-GB">
                <a:ea typeface="ＭＳ Ｐゴシック"/>
                <a:cs typeface="Calibri"/>
              </a:rPr>
              <a:t>You will also need to plan for securely getting data back from CNI organisations and securely hosting the data in a secure building. </a:t>
            </a:r>
            <a:endParaRPr lang="en-GB">
              <a:cs typeface="Calibri"/>
            </a:endParaRPr>
          </a:p>
        </p:txBody>
      </p:sp>
      <p:sp>
        <p:nvSpPr>
          <p:cNvPr id="4" name="Slide Number Placeholder 3"/>
          <p:cNvSpPr>
            <a:spLocks noGrp="1"/>
          </p:cNvSpPr>
          <p:nvPr>
            <p:ph type="sldNum" sz="quarter" idx="10"/>
          </p:nvPr>
        </p:nvSpPr>
        <p:spPr/>
        <p:txBody>
          <a:bodyPr/>
          <a:lstStyle/>
          <a:p>
            <a:pPr>
              <a:defRPr/>
            </a:pPr>
            <a:fld id="{A1B33140-6CF0-4EAE-90A9-19BC7C6B2BE8}" type="slidenum">
              <a:rPr lang="en-GB" smtClean="0"/>
              <a:pPr>
                <a:defRPr/>
              </a:pPr>
              <a:t>16</a:t>
            </a:fld>
            <a:endParaRPr lang="en-GB" dirty="0"/>
          </a:p>
        </p:txBody>
      </p:sp>
    </p:spTree>
    <p:extLst>
      <p:ext uri="{BB962C8B-B14F-4D97-AF65-F5344CB8AC3E}">
        <p14:creationId xmlns:p14="http://schemas.microsoft.com/office/powerpoint/2010/main" val="222939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17</a:t>
            </a:fld>
            <a:endParaRPr lang="en-GB" dirty="0"/>
          </a:p>
        </p:txBody>
      </p:sp>
    </p:spTree>
    <p:extLst>
      <p:ext uri="{BB962C8B-B14F-4D97-AF65-F5344CB8AC3E}">
        <p14:creationId xmlns:p14="http://schemas.microsoft.com/office/powerpoint/2010/main" val="244134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18</a:t>
            </a:fld>
            <a:endParaRPr lang="en-GB" dirty="0"/>
          </a:p>
        </p:txBody>
      </p:sp>
    </p:spTree>
    <p:extLst>
      <p:ext uri="{BB962C8B-B14F-4D97-AF65-F5344CB8AC3E}">
        <p14:creationId xmlns:p14="http://schemas.microsoft.com/office/powerpoint/2010/main" val="263176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19</a:t>
            </a:fld>
            <a:endParaRPr lang="en-GB"/>
          </a:p>
        </p:txBody>
      </p:sp>
    </p:spTree>
    <p:extLst>
      <p:ext uri="{BB962C8B-B14F-4D97-AF65-F5344CB8AC3E}">
        <p14:creationId xmlns:p14="http://schemas.microsoft.com/office/powerpoint/2010/main" val="127872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ＭＳ Ｐゴシック"/>
              <a:cs typeface="Calibri"/>
            </a:endParaRPr>
          </a:p>
        </p:txBody>
      </p:sp>
      <p:sp>
        <p:nvSpPr>
          <p:cNvPr id="4" name="Slide Number Placeholder 3"/>
          <p:cNvSpPr>
            <a:spLocks noGrp="1"/>
          </p:cNvSpPr>
          <p:nvPr>
            <p:ph type="sldNum" sz="quarter" idx="10"/>
          </p:nvPr>
        </p:nvSpPr>
        <p:spPr/>
        <p:txBody>
          <a:bodyPr/>
          <a:lstStyle/>
          <a:p>
            <a:pPr>
              <a:defRPr/>
            </a:pPr>
            <a:fld id="{A1B33140-6CF0-4EAE-90A9-19BC7C6B2BE8}" type="slidenum">
              <a:rPr lang="en-GB" smtClean="0"/>
              <a:pPr>
                <a:defRPr/>
              </a:pPr>
              <a:t>2</a:t>
            </a:fld>
            <a:endParaRPr lang="en-GB"/>
          </a:p>
        </p:txBody>
      </p:sp>
    </p:spTree>
    <p:extLst>
      <p:ext uri="{BB962C8B-B14F-4D97-AF65-F5344CB8AC3E}">
        <p14:creationId xmlns:p14="http://schemas.microsoft.com/office/powerpoint/2010/main" val="152042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20</a:t>
            </a:fld>
            <a:endParaRPr lang="en-GB" dirty="0"/>
          </a:p>
        </p:txBody>
      </p:sp>
    </p:spTree>
    <p:extLst>
      <p:ext uri="{BB962C8B-B14F-4D97-AF65-F5344CB8AC3E}">
        <p14:creationId xmlns:p14="http://schemas.microsoft.com/office/powerpoint/2010/main" val="3877326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DE22A4-8888-4F6E-B1C1-6143397DD30D}" type="slidenum">
              <a:rPr lang="en-GB" smtClean="0"/>
              <a:t>22</a:t>
            </a:fld>
            <a:endParaRPr lang="en-GB"/>
          </a:p>
        </p:txBody>
      </p:sp>
    </p:spTree>
    <p:extLst>
      <p:ext uri="{BB962C8B-B14F-4D97-AF65-F5344CB8AC3E}">
        <p14:creationId xmlns:p14="http://schemas.microsoft.com/office/powerpoint/2010/main" val="2793632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a:t>
            </a:r>
            <a:r>
              <a:rPr lang="en-GB" dirty="0" err="1"/>
              <a:t>maslow</a:t>
            </a:r>
            <a:r>
              <a:rPr lang="en-GB" dirty="0"/>
              <a:t>?</a:t>
            </a:r>
          </a:p>
          <a:p>
            <a:r>
              <a:rPr lang="en-GB" dirty="0"/>
              <a:t>Telecoms, Energy, Finance, now at the base of the </a:t>
            </a:r>
          </a:p>
        </p:txBody>
      </p:sp>
      <p:sp>
        <p:nvSpPr>
          <p:cNvPr id="4" name="Slide Number Placeholder 3"/>
          <p:cNvSpPr>
            <a:spLocks noGrp="1"/>
          </p:cNvSpPr>
          <p:nvPr>
            <p:ph type="sldNum" sz="quarter" idx="5"/>
          </p:nvPr>
        </p:nvSpPr>
        <p:spPr/>
        <p:txBody>
          <a:bodyPr/>
          <a:lstStyle/>
          <a:p>
            <a:fld id="{D2C4624E-CF32-4E93-9EF8-DE933369994F}" type="slidenum">
              <a:rPr lang="en-GB" smtClean="0"/>
              <a:pPr/>
              <a:t>24</a:t>
            </a:fld>
            <a:endParaRPr lang="en-GB"/>
          </a:p>
        </p:txBody>
      </p:sp>
    </p:spTree>
    <p:extLst>
      <p:ext uri="{BB962C8B-B14F-4D97-AF65-F5344CB8AC3E}">
        <p14:creationId xmlns:p14="http://schemas.microsoft.com/office/powerpoint/2010/main" val="304025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26</a:t>
            </a:fld>
            <a:endParaRPr lang="en-GB" altLang="en-US"/>
          </a:p>
        </p:txBody>
      </p:sp>
    </p:spTree>
    <p:extLst>
      <p:ext uri="{BB962C8B-B14F-4D97-AF65-F5344CB8AC3E}">
        <p14:creationId xmlns:p14="http://schemas.microsoft.com/office/powerpoint/2010/main" val="394051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27</a:t>
            </a:fld>
            <a:endParaRPr lang="en-GB" dirty="0"/>
          </a:p>
        </p:txBody>
      </p:sp>
    </p:spTree>
    <p:extLst>
      <p:ext uri="{BB962C8B-B14F-4D97-AF65-F5344CB8AC3E}">
        <p14:creationId xmlns:p14="http://schemas.microsoft.com/office/powerpoint/2010/main" val="488473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28</a:t>
            </a:fld>
            <a:endParaRPr lang="en-GB" dirty="0"/>
          </a:p>
        </p:txBody>
      </p:sp>
    </p:spTree>
    <p:extLst>
      <p:ext uri="{BB962C8B-B14F-4D97-AF65-F5344CB8AC3E}">
        <p14:creationId xmlns:p14="http://schemas.microsoft.com/office/powerpoint/2010/main" val="1840730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29</a:t>
            </a:fld>
            <a:endParaRPr lang="en-GB" dirty="0"/>
          </a:p>
        </p:txBody>
      </p:sp>
    </p:spTree>
    <p:extLst>
      <p:ext uri="{BB962C8B-B14F-4D97-AF65-F5344CB8AC3E}">
        <p14:creationId xmlns:p14="http://schemas.microsoft.com/office/powerpoint/2010/main" val="454466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30</a:t>
            </a:fld>
            <a:endParaRPr lang="en-GB" dirty="0"/>
          </a:p>
        </p:txBody>
      </p:sp>
    </p:spTree>
    <p:extLst>
      <p:ext uri="{BB962C8B-B14F-4D97-AF65-F5344CB8AC3E}">
        <p14:creationId xmlns:p14="http://schemas.microsoft.com/office/powerpoint/2010/main" val="2169955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a:defRPr/>
            </a:pPr>
            <a:fld id="{A1B33140-6CF0-4EAE-90A9-19BC7C6B2BE8}" type="slidenum">
              <a:rPr lang="en-GB" smtClean="0"/>
              <a:pPr>
                <a:defRPr/>
              </a:pPr>
              <a:t>31</a:t>
            </a:fld>
            <a:endParaRPr lang="en-GB" dirty="0"/>
          </a:p>
        </p:txBody>
      </p:sp>
    </p:spTree>
    <p:extLst>
      <p:ext uri="{BB962C8B-B14F-4D97-AF65-F5344CB8AC3E}">
        <p14:creationId xmlns:p14="http://schemas.microsoft.com/office/powerpoint/2010/main" val="3317962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4624E-CF32-4E93-9EF8-DE933369994F}" type="slidenum">
              <a:rPr lang="en-GB" smtClean="0"/>
              <a:pPr/>
              <a:t>34</a:t>
            </a:fld>
            <a:endParaRPr lang="en-GB"/>
          </a:p>
        </p:txBody>
      </p:sp>
    </p:spTree>
    <p:extLst>
      <p:ext uri="{BB962C8B-B14F-4D97-AF65-F5344CB8AC3E}">
        <p14:creationId xmlns:p14="http://schemas.microsoft.com/office/powerpoint/2010/main" val="265732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4" name="Shape 124"/>
          <p:cNvSpPr>
            <a:spLocks noGrp="1"/>
          </p:cNvSpPr>
          <p:nvPr>
            <p:ph type="body" sz="quarter" idx="1"/>
          </p:nvPr>
        </p:nvSpPr>
        <p:spPr>
          <a:prstGeom prst="rect">
            <a:avLst/>
          </a:prstGeom>
        </p:spPr>
        <p:txBody>
          <a:bodyPr/>
          <a:lstStyle/>
          <a:p>
            <a:endParaRPr dirty="0"/>
          </a:p>
          <a:p>
            <a:r>
              <a:rPr lang="en-GB" dirty="0">
                <a:ea typeface="ＭＳ Ｐゴシック"/>
                <a:cs typeface="Calibri"/>
              </a:rPr>
              <a:t>So why are we doing NCRAs?</a:t>
            </a:r>
          </a:p>
          <a:p>
            <a:endParaRPr lang="en-GB" dirty="0">
              <a:ea typeface="ＭＳ Ｐゴシック"/>
              <a:cs typeface="Calibri"/>
            </a:endParaRPr>
          </a:p>
          <a:p>
            <a:r>
              <a:rPr lang="en-GB" dirty="0">
                <a:ea typeface="ＭＳ Ｐゴシック"/>
                <a:cs typeface="Calibri"/>
              </a:rPr>
              <a:t>Shown here are a range of Private and Public Sectors, whose organisations own and manage Critical National Infrastructure</a:t>
            </a:r>
            <a:endParaRPr lang="en-GB" dirty="0">
              <a:cs typeface="Calibri"/>
            </a:endParaRPr>
          </a:p>
          <a:p>
            <a:endParaRPr lang="en-GB" dirty="0"/>
          </a:p>
          <a:p>
            <a:r>
              <a:rPr lang="en-GB" dirty="0">
                <a:ea typeface="ＭＳ Ｐゴシック"/>
                <a:cs typeface="Calibri"/>
              </a:rPr>
              <a:t>These are the systems that ensure your fellow countryfolk get Food, Medicine, Access to the Internet, Money, Security, Electricity, Water, Roads, Planes, etc.</a:t>
            </a:r>
          </a:p>
          <a:p>
            <a:endParaRPr lang="en-GB" dirty="0"/>
          </a:p>
          <a:p>
            <a:r>
              <a:rPr lang="en-GB" dirty="0"/>
              <a:t>And just as importantly that the taxes can be collected! Which I’m sure we all love … </a:t>
            </a:r>
          </a:p>
          <a:p>
            <a:endParaRPr lang="en-GB" dirty="0"/>
          </a:p>
          <a:p>
            <a:r>
              <a:rPr lang="en-GB" dirty="0"/>
              <a:t>So basically, these are the services that ensure the prosperity of any country</a:t>
            </a:r>
          </a:p>
          <a:p>
            <a:endParaRPr lang="en-GB" dirty="0">
              <a:cs typeface="Calibri"/>
            </a:endParaRPr>
          </a:p>
          <a:p>
            <a:r>
              <a:rPr lang="en-GB" dirty="0">
                <a:ea typeface="ＭＳ Ｐゴシック"/>
                <a:cs typeface="Calibri"/>
              </a:rPr>
              <a:t>The infrastructure we are most interested in is the information systems e.g. computers, databases, applications, etc. </a:t>
            </a:r>
          </a:p>
          <a:p>
            <a:endParaRPr lang="en-GB" dirty="0">
              <a:cs typeface="Calibri"/>
            </a:endParaRPr>
          </a:p>
          <a:p>
            <a:r>
              <a:rPr lang="en-GB" dirty="0">
                <a:ea typeface="ＭＳ Ｐゴシック"/>
                <a:cs typeface="Calibri"/>
              </a:rPr>
              <a:t>And this forms a subset of the CNI called the critical information infrastructure or CII. </a:t>
            </a:r>
            <a:endParaRPr lang="en-GB" dirty="0">
              <a:cs typeface="Calibri"/>
            </a:endParaRPr>
          </a:p>
          <a:p>
            <a:endParaRPr lang="en-GB" dirty="0">
              <a:cs typeface="Calibri"/>
            </a:endParaRPr>
          </a:p>
          <a:p>
            <a:endParaRPr lang="en-GB" dirty="0">
              <a:cs typeface="Calibri"/>
            </a:endParaRPr>
          </a:p>
          <a:p>
            <a:endParaRPr lang="en-GB" dirty="0">
              <a:cs typeface="Calibri"/>
            </a:endParaRPr>
          </a:p>
          <a:p>
            <a:endParaRPr lang="en-GB" dirty="0">
              <a:cs typeface="Calibri"/>
            </a:endParaRPr>
          </a:p>
        </p:txBody>
      </p:sp>
    </p:spTree>
    <p:extLst>
      <p:ext uri="{BB962C8B-B14F-4D97-AF65-F5344CB8AC3E}">
        <p14:creationId xmlns:p14="http://schemas.microsoft.com/office/powerpoint/2010/main" val="584884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0A96AFE-7A30-FC41-A3E8-25AA5305E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9773B99-4CB8-2C4C-9C55-E66EF8FE2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9543F4B9-6ED9-864D-A0A9-CC124A0E4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FCFAFF-5F6D-744D-8F6D-934F5F8BB5B7}" type="slidenum">
              <a:rPr lang="en-GB" altLang="en-US" smtClean="0"/>
              <a:pPr>
                <a:spcBef>
                  <a:spcPct val="0"/>
                </a:spcBef>
              </a:pPr>
              <a:t>35</a:t>
            </a:fld>
            <a:endParaRPr lang="en-GB" altLang="en-US"/>
          </a:p>
        </p:txBody>
      </p:sp>
    </p:spTree>
    <p:extLst>
      <p:ext uri="{BB962C8B-B14F-4D97-AF65-F5344CB8AC3E}">
        <p14:creationId xmlns:p14="http://schemas.microsoft.com/office/powerpoint/2010/main" val="2738602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36</a:t>
            </a:fld>
            <a:endParaRPr lang="en-GB" altLang="en-US"/>
          </a:p>
        </p:txBody>
      </p:sp>
    </p:spTree>
    <p:extLst>
      <p:ext uri="{BB962C8B-B14F-4D97-AF65-F5344CB8AC3E}">
        <p14:creationId xmlns:p14="http://schemas.microsoft.com/office/powerpoint/2010/main" val="2814449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4624E-CF32-4E93-9EF8-DE933369994F}"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307540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38</a:t>
            </a:fld>
            <a:endParaRPr lang="en-GB" altLang="en-US"/>
          </a:p>
        </p:txBody>
      </p:sp>
    </p:spTree>
    <p:extLst>
      <p:ext uri="{BB962C8B-B14F-4D97-AF65-F5344CB8AC3E}">
        <p14:creationId xmlns:p14="http://schemas.microsoft.com/office/powerpoint/2010/main" val="3428038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70C0"/>
                </a:solidFill>
              </a:rPr>
              <a:t>OK, let’s zoom in a bit. We are now going to look at some of the major systems within the energy company. And this picture will be built up in 6 stages.</a:t>
            </a:r>
          </a:p>
          <a:p>
            <a:endParaRPr lang="en-GB" sz="1200" dirty="0">
              <a:solidFill>
                <a:srgbClr val="0070C0"/>
              </a:solidFill>
            </a:endParaRPr>
          </a:p>
          <a:p>
            <a:r>
              <a:rPr lang="en-GB" sz="1200" b="1" dirty="0">
                <a:solidFill>
                  <a:srgbClr val="0070C0"/>
                </a:solidFill>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1. We have the energy companies internet portal; a place where customers can check their energy usage and pay their energy bills. </a:t>
            </a:r>
            <a:r>
              <a:rPr lang="en-GB" sz="1200" b="1" dirty="0">
                <a:solidFill>
                  <a:srgbClr val="0070C0"/>
                </a:solidFill>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2 This is connected to a database that houses the personal information of the customers including names, addresses, energy reference numbers, and provides the link to the billing system  </a:t>
            </a:r>
            <a:r>
              <a:rPr lang="en-GB" sz="1200" b="1" dirty="0">
                <a:solidFill>
                  <a:srgbClr val="0070C0"/>
                </a:solidFill>
              </a:rPr>
              <a:t>[click]</a:t>
            </a:r>
            <a:endParaRPr lang="en-GB" sz="1200" dirty="0">
              <a:solidFill>
                <a:srgbClr val="0070C0"/>
              </a:solidFill>
            </a:endParaRPr>
          </a:p>
          <a:p>
            <a:r>
              <a:rPr lang="en-GB" sz="1200" dirty="0">
                <a:solidFill>
                  <a:srgbClr val="0070C0"/>
                </a:solidFill>
              </a:rPr>
              <a:t>3. The billing system maintains the record of each customers payment history and calculates what each customer owes, based no their energy usage. </a:t>
            </a:r>
            <a:r>
              <a:rPr lang="en-GB" sz="1200" b="1" dirty="0">
                <a:solidFill>
                  <a:srgbClr val="0070C0"/>
                </a:solidFill>
              </a:rPr>
              <a:t>[click]</a:t>
            </a:r>
            <a:endParaRPr lang="en-GB" sz="1200" dirty="0">
              <a:solidFill>
                <a:srgbClr val="0070C0"/>
              </a:solidFill>
            </a:endParaRPr>
          </a:p>
          <a:p>
            <a:r>
              <a:rPr lang="en-GB" sz="1200" dirty="0">
                <a:solidFill>
                  <a:srgbClr val="0070C0"/>
                </a:solidFill>
              </a:rPr>
              <a:t>4. So the billing system is connected to an energy usage database. This is where records from meter readings are kept and correlated to the actual energy produced. </a:t>
            </a:r>
            <a:r>
              <a:rPr lang="en-GB" sz="1200" b="1" dirty="0">
                <a:solidFill>
                  <a:srgbClr val="0070C0"/>
                </a:solidFill>
              </a:rPr>
              <a:t>[click]</a:t>
            </a:r>
            <a:endParaRPr lang="en-GB"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5. In our scenario, this database sits on the same network as the energy network control system </a:t>
            </a:r>
            <a:r>
              <a:rPr lang="en-GB" sz="1200" b="1" dirty="0">
                <a:solidFill>
                  <a:srgbClr val="0070C0"/>
                </a:solidFill>
              </a:rPr>
              <a:t>[click]</a:t>
            </a:r>
            <a:endParaRPr lang="en-GB"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6. And the control system takes readings and provides responses from various electrical safety switchgear, to keep the generation and distribution of electricity operating smoothly. </a:t>
            </a:r>
            <a:r>
              <a:rPr lang="en-GB" sz="1200" b="1" dirty="0">
                <a:solidFill>
                  <a:srgbClr val="0070C0"/>
                </a:solidFill>
              </a:rPr>
              <a:t>[click]</a:t>
            </a:r>
            <a:endParaRPr lang="en-GB" sz="1200" dirty="0">
              <a:solidFill>
                <a:srgbClr val="0070C0"/>
              </a:solidFill>
            </a:endParaRPr>
          </a:p>
          <a:p>
            <a:endParaRPr lang="en-GB" sz="1200" dirty="0">
              <a:solidFill>
                <a:srgbClr val="0070C0"/>
              </a:solidFill>
            </a:endParaRPr>
          </a:p>
          <a:p>
            <a:endParaRPr lang="en-GB" sz="1200" dirty="0">
              <a:solidFill>
                <a:srgbClr val="0070C0"/>
              </a:solidFill>
            </a:endParaRPr>
          </a:p>
          <a:p>
            <a:endParaRPr lang="en-GB" sz="1200" dirty="0">
              <a:solidFill>
                <a:srgbClr val="0070C0"/>
              </a:solidFill>
            </a:endParaRPr>
          </a:p>
          <a:p>
            <a:endParaRPr lang="en-GB" sz="1200" dirty="0">
              <a:solidFill>
                <a:srgbClr val="0070C0"/>
              </a:solidFill>
            </a:endParaRPr>
          </a:p>
          <a:p>
            <a:endParaRPr lang="en-GB" dirty="0"/>
          </a:p>
        </p:txBody>
      </p:sp>
      <p:sp>
        <p:nvSpPr>
          <p:cNvPr id="4" name="Slide Number Placeholder 3"/>
          <p:cNvSpPr>
            <a:spLocks noGrp="1"/>
          </p:cNvSpPr>
          <p:nvPr>
            <p:ph type="sldNum" sz="quarter" idx="5"/>
          </p:nvPr>
        </p:nvSpPr>
        <p:spPr/>
        <p:txBody>
          <a:bodyPr/>
          <a:lstStyle/>
          <a:p>
            <a:fld id="{6CF4C27C-C6EC-4C9D-8C82-7BB5434152E0}" type="slidenum">
              <a:rPr lang="en-GB" smtClean="0"/>
              <a:t>39</a:t>
            </a:fld>
            <a:endParaRPr lang="en-GB"/>
          </a:p>
        </p:txBody>
      </p:sp>
    </p:spTree>
    <p:extLst>
      <p:ext uri="{BB962C8B-B14F-4D97-AF65-F5344CB8AC3E}">
        <p14:creationId xmlns:p14="http://schemas.microsoft.com/office/powerpoint/2010/main" val="1993112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C4624E-CF32-4E93-9EF8-DE933369994F}" type="slidenum">
              <a:rPr lang="en-GB" smtClean="0"/>
              <a:pPr/>
              <a:t>40</a:t>
            </a:fld>
            <a:endParaRPr lang="en-GB"/>
          </a:p>
        </p:txBody>
      </p:sp>
    </p:spTree>
    <p:extLst>
      <p:ext uri="{BB962C8B-B14F-4D97-AF65-F5344CB8AC3E}">
        <p14:creationId xmlns:p14="http://schemas.microsoft.com/office/powerpoint/2010/main" val="414864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B02AB79-132A-C54B-BDD5-6B65441A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D357E8A-AC3E-AA44-8084-C7F4161D0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B069D5F9-A1AE-784A-818B-D02539B52E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4588"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1788"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8988"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806CF1-9195-CF4F-915F-310264AA613B}" type="slidenum">
              <a:rPr lang="en-GB" altLang="en-US" smtClean="0"/>
              <a:pPr>
                <a:spcBef>
                  <a:spcPct val="0"/>
                </a:spcBef>
              </a:pPr>
              <a:t>4</a:t>
            </a:fld>
            <a:endParaRPr lang="en-GB" altLang="en-US"/>
          </a:p>
        </p:txBody>
      </p:sp>
    </p:spTree>
    <p:extLst>
      <p:ext uri="{BB962C8B-B14F-4D97-AF65-F5344CB8AC3E}">
        <p14:creationId xmlns:p14="http://schemas.microsoft.com/office/powerpoint/2010/main" val="174227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4" name="Shape 1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4358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4" name="Shape 124"/>
          <p:cNvSpPr>
            <a:spLocks noGrp="1"/>
          </p:cNvSpPr>
          <p:nvPr>
            <p:ph type="body" sz="quarter" idx="1"/>
          </p:nvPr>
        </p:nvSpPr>
        <p:spPr>
          <a:prstGeom prst="rect">
            <a:avLst/>
          </a:prstGeom>
        </p:spPr>
        <p:txBody>
          <a:bodyPr/>
          <a:lstStyle/>
          <a:p>
            <a:endParaRPr dirty="0"/>
          </a:p>
          <a:p>
            <a:r>
              <a:rPr lang="en-GB" dirty="0">
                <a:ea typeface="ＭＳ Ｐゴシック"/>
                <a:cs typeface="Calibri"/>
              </a:rPr>
              <a:t>Countries quite often don't know what critical information infrastructure assets they have, as they can be distributed, with a variety of owners. </a:t>
            </a:r>
          </a:p>
          <a:p>
            <a:endParaRPr lang="en-GB" dirty="0">
              <a:cs typeface="Calibri"/>
            </a:endParaRPr>
          </a:p>
          <a:p>
            <a:r>
              <a:rPr lang="en-GB" dirty="0">
                <a:ea typeface="ＭＳ Ｐゴシック"/>
                <a:cs typeface="Calibri"/>
              </a:rPr>
              <a:t>And sometimes it looks as though there is diversity of systems across multiple suppliers but many have the same core components that make all vulnerable. </a:t>
            </a:r>
            <a:endParaRPr lang="en-GB" dirty="0">
              <a:cs typeface="Calibri"/>
            </a:endParaRPr>
          </a:p>
          <a:p>
            <a:endParaRPr lang="en-GB" dirty="0"/>
          </a:p>
          <a:p>
            <a:r>
              <a:rPr lang="en-GB" dirty="0">
                <a:ea typeface="ＭＳ Ｐゴシック"/>
                <a:cs typeface="Calibri"/>
              </a:rPr>
              <a:t>So it pays to know what the systems are, who really owns and manages them, how well safeguarded they are, AND what the impact would be if they fell victim to a cyber attack!</a:t>
            </a:r>
            <a:endParaRPr lang="en-GB" dirty="0">
              <a:cs typeface="Calibri"/>
            </a:endParaRPr>
          </a:p>
          <a:p>
            <a:endParaRPr lang="en-GB" dirty="0"/>
          </a:p>
          <a:p>
            <a:r>
              <a:rPr lang="en-GB" dirty="0"/>
              <a:t>The WannaCry attack on the UK took many people by surprise; largely from a couple of vulnerabilities around poor user behaviour and insecure computer configurations</a:t>
            </a:r>
          </a:p>
          <a:p>
            <a:endParaRPr lang="en-GB" dirty="0"/>
          </a:p>
          <a:p>
            <a:r>
              <a:rPr lang="en-GB" dirty="0">
                <a:ea typeface="ＭＳ Ｐゴシック"/>
                <a:cs typeface="Calibri"/>
              </a:rPr>
              <a:t>BTW the cyber attack that I worry about most is one that takes down the telecoms and the energy systems, as these are needed for almost everything and are highly reliant on each other!</a:t>
            </a:r>
            <a:endParaRPr lang="en-GB" dirty="0">
              <a:cs typeface="Calibri"/>
            </a:endParaRPr>
          </a:p>
          <a:p>
            <a:endParaRPr lang="en-GB" dirty="0">
              <a:ea typeface="ＭＳ Ｐゴシック"/>
              <a:cs typeface="Calibri"/>
            </a:endParaRPr>
          </a:p>
          <a:p>
            <a:r>
              <a:rPr lang="en-GB" dirty="0">
                <a:ea typeface="ＭＳ Ｐゴシック"/>
                <a:cs typeface="Calibri"/>
              </a:rPr>
              <a:t>So, what is a cost effective and relatively easy way to get that big picture / that broad understanding??</a:t>
            </a:r>
            <a:endParaRPr dirty="0">
              <a:ea typeface="ＭＳ Ｐゴシック"/>
              <a:cs typeface="Calibri"/>
            </a:endParaRPr>
          </a:p>
        </p:txBody>
      </p:sp>
    </p:spTree>
    <p:extLst>
      <p:ext uri="{BB962C8B-B14F-4D97-AF65-F5344CB8AC3E}">
        <p14:creationId xmlns:p14="http://schemas.microsoft.com/office/powerpoint/2010/main" val="330482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381000" y="685800"/>
            <a:ext cx="6096000" cy="3429000"/>
          </a:xfrm>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4358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1088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rPr lang="en-GB" dirty="0"/>
              <a:t>Gartner hype curve</a:t>
            </a:r>
            <a:endParaRPr dirty="0"/>
          </a:p>
        </p:txBody>
      </p:sp>
    </p:spTree>
    <p:extLst>
      <p:ext uri="{BB962C8B-B14F-4D97-AF65-F5344CB8AC3E}">
        <p14:creationId xmlns:p14="http://schemas.microsoft.com/office/powerpoint/2010/main" val="3392252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13" name="Picture 12" descr="NCRA logo">
            <a:extLst>
              <a:ext uri="{FF2B5EF4-FFF2-40B4-BE49-F238E27FC236}">
                <a16:creationId xmlns:a16="http://schemas.microsoft.com/office/drawing/2014/main" id="{B8959A13-4BDB-41A6-8DAC-08BDEA0A2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40616D-2137-4AF0-8073-3AFCF248C6E1}"/>
              </a:ext>
            </a:extLst>
          </p:cNvPr>
          <p:cNvSpPr>
            <a:spLocks noGrp="1"/>
          </p:cNvSpPr>
          <p:nvPr>
            <p:ph type="ctrTitle"/>
          </p:nvPr>
        </p:nvSpPr>
        <p:spPr>
          <a:xfrm>
            <a:off x="471621" y="2126156"/>
            <a:ext cx="4384800" cy="2663557"/>
          </a:xfrm>
        </p:spPr>
        <p:txBody>
          <a:bodyPr anchor="t" anchorCtr="0">
            <a:normAutofit/>
          </a:bodyPr>
          <a:lstStyle>
            <a:lvl1pPr algn="l">
              <a:defRPr sz="4000">
                <a:solidFill>
                  <a:schemeClr val="bg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B8A08C11-E1E6-4718-8DB0-25B8CA4525D4}"/>
              </a:ext>
            </a:extLst>
          </p:cNvPr>
          <p:cNvSpPr>
            <a:spLocks noGrp="1"/>
          </p:cNvSpPr>
          <p:nvPr>
            <p:ph type="subTitle" idx="1"/>
          </p:nvPr>
        </p:nvSpPr>
        <p:spPr>
          <a:xfrm>
            <a:off x="471621" y="5486399"/>
            <a:ext cx="4384800" cy="957943"/>
          </a:xfrm>
        </p:spPr>
        <p:txBody>
          <a:bodyPr>
            <a:normAutofit/>
          </a:bodyPr>
          <a:lstStyle>
            <a:lvl1pPr marL="0" indent="0" algn="l">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Tree>
    <p:extLst>
      <p:ext uri="{BB962C8B-B14F-4D97-AF65-F5344CB8AC3E}">
        <p14:creationId xmlns:p14="http://schemas.microsoft.com/office/powerpoint/2010/main" val="205734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white no footer">
    <p:spTree>
      <p:nvGrpSpPr>
        <p:cNvPr id="1" name=""/>
        <p:cNvGrpSpPr/>
        <p:nvPr/>
      </p:nvGrpSpPr>
      <p:grpSpPr>
        <a:xfrm>
          <a:off x="0" y="0"/>
          <a:ext cx="0" cy="0"/>
          <a:chOff x="0" y="0"/>
          <a:chExt cx="0" cy="0"/>
        </a:xfrm>
      </p:grpSpPr>
      <p:pic>
        <p:nvPicPr>
          <p:cNvPr id="13" name="Picture 12" descr="Decorative image">
            <a:extLst>
              <a:ext uri="{FF2B5EF4-FFF2-40B4-BE49-F238E27FC236}">
                <a16:creationId xmlns:a16="http://schemas.microsoft.com/office/drawing/2014/main" id="{19516D21-BF80-4D90-828E-C1338ADAF3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C5A27A1-F8E5-4A72-9295-4B473D88EEB5}"/>
              </a:ext>
            </a:extLst>
          </p:cNvPr>
          <p:cNvSpPr>
            <a:spLocks noGrp="1"/>
          </p:cNvSpPr>
          <p:nvPr>
            <p:ph sz="half" idx="1"/>
          </p:nvPr>
        </p:nvSpPr>
        <p:spPr>
          <a:xfrm>
            <a:off x="471600" y="1454399"/>
            <a:ext cx="5310000" cy="4722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5A7D04B-4DB6-4A00-A0B0-E4EF58C56497}"/>
              </a:ext>
            </a:extLst>
          </p:cNvPr>
          <p:cNvSpPr>
            <a:spLocks noGrp="1"/>
          </p:cNvSpPr>
          <p:nvPr>
            <p:ph sz="half" idx="2"/>
          </p:nvPr>
        </p:nvSpPr>
        <p:spPr>
          <a:xfrm>
            <a:off x="6073200" y="1454399"/>
            <a:ext cx="5310000" cy="47225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0">
            <a:extLst>
              <a:ext uri="{FF2B5EF4-FFF2-40B4-BE49-F238E27FC236}">
                <a16:creationId xmlns:a16="http://schemas.microsoft.com/office/drawing/2014/main" id="{141B4A70-8A14-4341-A291-1E5EACC3968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102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colour footer">
    <p:spTree>
      <p:nvGrpSpPr>
        <p:cNvPr id="1" name=""/>
        <p:cNvGrpSpPr/>
        <p:nvPr/>
      </p:nvGrpSpPr>
      <p:grpSpPr>
        <a:xfrm>
          <a:off x="0" y="0"/>
          <a:ext cx="0" cy="0"/>
          <a:chOff x="0" y="0"/>
          <a:chExt cx="0" cy="0"/>
        </a:xfrm>
      </p:grpSpPr>
      <p:pic>
        <p:nvPicPr>
          <p:cNvPr id="13" name="Picture 12" descr="Decorative image">
            <a:extLst>
              <a:ext uri="{FF2B5EF4-FFF2-40B4-BE49-F238E27FC236}">
                <a16:creationId xmlns:a16="http://schemas.microsoft.com/office/drawing/2014/main" id="{6CDA4BC6-C72C-426C-98CF-0AAA206A39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C5A27A1-F8E5-4A72-9295-4B473D88EEB5}"/>
              </a:ext>
            </a:extLst>
          </p:cNvPr>
          <p:cNvSpPr>
            <a:spLocks noGrp="1"/>
          </p:cNvSpPr>
          <p:nvPr>
            <p:ph sz="half" idx="1"/>
          </p:nvPr>
        </p:nvSpPr>
        <p:spPr>
          <a:xfrm>
            <a:off x="471600" y="1454399"/>
            <a:ext cx="5310000" cy="4722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5A7D04B-4DB6-4A00-A0B0-E4EF58C56497}"/>
              </a:ext>
            </a:extLst>
          </p:cNvPr>
          <p:cNvSpPr>
            <a:spLocks noGrp="1"/>
          </p:cNvSpPr>
          <p:nvPr>
            <p:ph sz="half" idx="2"/>
          </p:nvPr>
        </p:nvSpPr>
        <p:spPr>
          <a:xfrm>
            <a:off x="6073200" y="1454399"/>
            <a:ext cx="5310000" cy="47225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a:extLst>
              <a:ext uri="{FF2B5EF4-FFF2-40B4-BE49-F238E27FC236}">
                <a16:creationId xmlns:a16="http://schemas.microsoft.com/office/drawing/2014/main" id="{C76204B2-766E-4634-86BA-CAE9E273E4BB}"/>
              </a:ext>
            </a:extLst>
          </p:cNvPr>
          <p:cNvSpPr>
            <a:spLocks noGrp="1"/>
          </p:cNvSpPr>
          <p:nvPr>
            <p:ph type="dt" sz="half" idx="10"/>
          </p:nvPr>
        </p:nvSpPr>
        <p:spPr/>
        <p:txBody>
          <a:bodyPr/>
          <a:lstStyle>
            <a:lvl1pPr>
              <a:defRPr>
                <a:solidFill>
                  <a:schemeClr val="accent1"/>
                </a:solidFill>
              </a:defRPr>
            </a:lvl1pPr>
          </a:lstStyle>
          <a:p>
            <a:fld id="{03251F54-1AC9-4320-B14B-B29B0FB66A71}" type="datetime1">
              <a:rPr lang="en-GB" smtClean="0"/>
              <a:t>23/10/2022</a:t>
            </a:fld>
            <a:endParaRPr lang="en-GB"/>
          </a:p>
        </p:txBody>
      </p:sp>
      <p:sp>
        <p:nvSpPr>
          <p:cNvPr id="9" name="Footer Placeholder 8">
            <a:extLst>
              <a:ext uri="{FF2B5EF4-FFF2-40B4-BE49-F238E27FC236}">
                <a16:creationId xmlns:a16="http://schemas.microsoft.com/office/drawing/2014/main" id="{9E535C5D-28D7-4C3F-B0AE-2C90931812E5}"/>
              </a:ext>
            </a:extLst>
          </p:cNvPr>
          <p:cNvSpPr>
            <a:spLocks noGrp="1"/>
          </p:cNvSpPr>
          <p:nvPr>
            <p:ph type="ftr" sz="quarter" idx="11"/>
          </p:nvPr>
        </p:nvSpPr>
        <p:spPr/>
        <p:txBody>
          <a:bodyPr/>
          <a:lstStyle>
            <a:lvl1pPr>
              <a:defRPr>
                <a:solidFill>
                  <a:schemeClr val="accent1"/>
                </a:solidFill>
              </a:defRPr>
            </a:lvl1pPr>
          </a:lstStyle>
          <a:p>
            <a:r>
              <a:rPr lang="en-GB"/>
              <a:t>On the Insert ribbon select Header &amp; Footer to edit this holding text</a:t>
            </a:r>
          </a:p>
        </p:txBody>
      </p:sp>
      <p:sp>
        <p:nvSpPr>
          <p:cNvPr id="10" name="Slide Number Placeholder 9">
            <a:extLst>
              <a:ext uri="{FF2B5EF4-FFF2-40B4-BE49-F238E27FC236}">
                <a16:creationId xmlns:a16="http://schemas.microsoft.com/office/drawing/2014/main" id="{D027D6B5-BADC-4B17-B1A2-ADD19F383CC8}"/>
              </a:ext>
            </a:extLst>
          </p:cNvPr>
          <p:cNvSpPr>
            <a:spLocks noGrp="1"/>
          </p:cNvSpPr>
          <p:nvPr>
            <p:ph type="sldNum" sz="quarter" idx="12"/>
          </p:nvPr>
        </p:nvSpPr>
        <p:spPr/>
        <p:txBody>
          <a:bodyPr/>
          <a:lstStyle>
            <a:lvl1pPr>
              <a:defRPr>
                <a:solidFill>
                  <a:schemeClr val="accent1"/>
                </a:solidFill>
              </a:defRPr>
            </a:lvl1pPr>
          </a:lstStyle>
          <a:p>
            <a:fld id="{D1FB820F-5DC5-433E-97A9-F1517BAFBB04}" type="slidenum">
              <a:rPr lang="en-GB" smtClean="0"/>
              <a:pPr/>
              <a:t>‹#›</a:t>
            </a:fld>
            <a:endParaRPr lang="en-GB"/>
          </a:p>
        </p:txBody>
      </p:sp>
      <p:sp>
        <p:nvSpPr>
          <p:cNvPr id="11" name="Title 10">
            <a:extLst>
              <a:ext uri="{FF2B5EF4-FFF2-40B4-BE49-F238E27FC236}">
                <a16:creationId xmlns:a16="http://schemas.microsoft.com/office/drawing/2014/main" id="{141B4A70-8A14-4341-A291-1E5EACC396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6064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colour no footer">
    <p:spTree>
      <p:nvGrpSpPr>
        <p:cNvPr id="1" name=""/>
        <p:cNvGrpSpPr/>
        <p:nvPr/>
      </p:nvGrpSpPr>
      <p:grpSpPr>
        <a:xfrm>
          <a:off x="0" y="0"/>
          <a:ext cx="0" cy="0"/>
          <a:chOff x="0" y="0"/>
          <a:chExt cx="0" cy="0"/>
        </a:xfrm>
      </p:grpSpPr>
      <p:pic>
        <p:nvPicPr>
          <p:cNvPr id="13" name="Picture 12" descr="Decorative image">
            <a:extLst>
              <a:ext uri="{FF2B5EF4-FFF2-40B4-BE49-F238E27FC236}">
                <a16:creationId xmlns:a16="http://schemas.microsoft.com/office/drawing/2014/main" id="{8F617040-9586-476A-97D0-21F752DA7F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C5A27A1-F8E5-4A72-9295-4B473D88EEB5}"/>
              </a:ext>
            </a:extLst>
          </p:cNvPr>
          <p:cNvSpPr>
            <a:spLocks noGrp="1"/>
          </p:cNvSpPr>
          <p:nvPr>
            <p:ph sz="half" idx="1"/>
          </p:nvPr>
        </p:nvSpPr>
        <p:spPr>
          <a:xfrm>
            <a:off x="471600" y="1454399"/>
            <a:ext cx="5310000" cy="4722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5A7D04B-4DB6-4A00-A0B0-E4EF58C56497}"/>
              </a:ext>
            </a:extLst>
          </p:cNvPr>
          <p:cNvSpPr>
            <a:spLocks noGrp="1"/>
          </p:cNvSpPr>
          <p:nvPr>
            <p:ph sz="half" idx="2"/>
          </p:nvPr>
        </p:nvSpPr>
        <p:spPr>
          <a:xfrm>
            <a:off x="6073200" y="1454399"/>
            <a:ext cx="5310000" cy="47225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0">
            <a:extLst>
              <a:ext uri="{FF2B5EF4-FFF2-40B4-BE49-F238E27FC236}">
                <a16:creationId xmlns:a16="http://schemas.microsoft.com/office/drawing/2014/main" id="{141B4A70-8A14-4341-A291-1E5EACC396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55145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5" name="Picture 4" descr="Decorative image">
            <a:extLst>
              <a:ext uri="{FF2B5EF4-FFF2-40B4-BE49-F238E27FC236}">
                <a16:creationId xmlns:a16="http://schemas.microsoft.com/office/drawing/2014/main" id="{FDE303CB-95AF-4F82-969A-2F22EB3E72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a:xfrm>
            <a:off x="1259521" y="1511209"/>
            <a:ext cx="8855243" cy="2916412"/>
          </a:xfrm>
        </p:spPr>
        <p:txBody>
          <a:bodyPr anchor="t" anchorCtr="0">
            <a:normAutofit/>
          </a:bodyPr>
          <a:lstStyle>
            <a:lvl1pPr>
              <a:lnSpc>
                <a:spcPct val="100000"/>
              </a:lnSpc>
              <a:defRPr sz="3000" b="0">
                <a:solidFill>
                  <a:schemeClr val="bg1"/>
                </a:solidFill>
              </a:defRPr>
            </a:lvl1p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66BE55A3-A742-4E24-B837-89F4A80C0B71}"/>
              </a:ext>
            </a:extLst>
          </p:cNvPr>
          <p:cNvSpPr>
            <a:spLocks noGrp="1"/>
          </p:cNvSpPr>
          <p:nvPr>
            <p:ph type="body" sz="quarter" idx="10"/>
          </p:nvPr>
        </p:nvSpPr>
        <p:spPr>
          <a:xfrm>
            <a:off x="1039179" y="5063998"/>
            <a:ext cx="5181600" cy="114854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3475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descr="Decorative image">
            <a:extLst>
              <a:ext uri="{FF2B5EF4-FFF2-40B4-BE49-F238E27FC236}">
                <a16:creationId xmlns:a16="http://schemas.microsoft.com/office/drawing/2014/main" id="{293FF715-D9F2-426C-A212-47F1DA4D9F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a:xfrm>
            <a:off x="1259521" y="1511209"/>
            <a:ext cx="8855243" cy="2916412"/>
          </a:xfrm>
        </p:spPr>
        <p:txBody>
          <a:bodyPr anchor="t" anchorCtr="0">
            <a:normAutofit/>
          </a:bodyPr>
          <a:lstStyle>
            <a:lvl1pPr>
              <a:lnSpc>
                <a:spcPct val="100000"/>
              </a:lnSpc>
              <a:defRPr sz="3000" b="0">
                <a:solidFill>
                  <a:schemeClr val="accent1"/>
                </a:solidFill>
              </a:defRPr>
            </a:lvl1p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66BE55A3-A742-4E24-B837-89F4A80C0B71}"/>
              </a:ext>
            </a:extLst>
          </p:cNvPr>
          <p:cNvSpPr>
            <a:spLocks noGrp="1"/>
          </p:cNvSpPr>
          <p:nvPr>
            <p:ph type="body" sz="quarter" idx="10"/>
          </p:nvPr>
        </p:nvSpPr>
        <p:spPr>
          <a:xfrm>
            <a:off x="1039179" y="5063998"/>
            <a:ext cx="5181600" cy="1148543"/>
          </a:xfrm>
        </p:spPr>
        <p:txBody>
          <a:bodyPr>
            <a:noAutofit/>
          </a:bodyPr>
          <a:lstStyle>
            <a:lvl1pPr>
              <a:defRPr sz="2000">
                <a:solidFill>
                  <a:schemeClr val="accent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4219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es">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D4566FB0-6FB1-4CBF-9AF3-A4F29DE80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A3917EF4-905D-4517-A45C-88BE845D7F11}"/>
              </a:ext>
            </a:extLst>
          </p:cNvPr>
          <p:cNvSpPr>
            <a:spLocks noGrp="1"/>
          </p:cNvSpPr>
          <p:nvPr>
            <p:ph type="body" sz="quarter" idx="10"/>
          </p:nvPr>
        </p:nvSpPr>
        <p:spPr>
          <a:xfrm>
            <a:off x="471599" y="1454228"/>
            <a:ext cx="10911601" cy="1275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15" name="Content Placeholder 14">
            <a:extLst>
              <a:ext uri="{FF2B5EF4-FFF2-40B4-BE49-F238E27FC236}">
                <a16:creationId xmlns:a16="http://schemas.microsoft.com/office/drawing/2014/main" id="{30A181C8-720C-43E8-ABD9-60C3DBCBDBD9}"/>
              </a:ext>
            </a:extLst>
          </p:cNvPr>
          <p:cNvSpPr>
            <a:spLocks noGrp="1"/>
          </p:cNvSpPr>
          <p:nvPr>
            <p:ph sz="quarter" idx="11"/>
          </p:nvPr>
        </p:nvSpPr>
        <p:spPr>
          <a:xfrm>
            <a:off x="437178" y="3093609"/>
            <a:ext cx="2736524" cy="2746537"/>
          </a:xfrm>
          <a:solidFill>
            <a:schemeClr val="accent3"/>
          </a:solidFill>
        </p:spPr>
        <p:txBody>
          <a:bodyPr lIns="108000" tIns="108000" rIns="108000" bIns="108000" anchor="ctr" anchorCtr="0">
            <a:normAutofit/>
          </a:bodyPr>
          <a:lstStyle>
            <a:lvl1pPr algn="ctr">
              <a:defRPr sz="1800" b="1">
                <a:solidFill>
                  <a:schemeClr val="accent1"/>
                </a:solidFill>
              </a:defRPr>
            </a:lvl1pPr>
            <a:lvl2pPr marL="0" indent="0">
              <a:buNone/>
              <a:defRPr/>
            </a:lvl2pPr>
          </a:lstStyle>
          <a:p>
            <a:pPr lvl="0"/>
            <a:r>
              <a:rPr lang="en-US"/>
              <a:t>Click to edit Master text styles</a:t>
            </a:r>
          </a:p>
        </p:txBody>
      </p:sp>
      <p:sp>
        <p:nvSpPr>
          <p:cNvPr id="16" name="Content Placeholder 14">
            <a:extLst>
              <a:ext uri="{FF2B5EF4-FFF2-40B4-BE49-F238E27FC236}">
                <a16:creationId xmlns:a16="http://schemas.microsoft.com/office/drawing/2014/main" id="{A3CFC30B-BED2-4B22-B33C-EC3E0BD25BEF}"/>
              </a:ext>
            </a:extLst>
          </p:cNvPr>
          <p:cNvSpPr>
            <a:spLocks noGrp="1"/>
          </p:cNvSpPr>
          <p:nvPr>
            <p:ph sz="quarter" idx="12"/>
          </p:nvPr>
        </p:nvSpPr>
        <p:spPr>
          <a:xfrm>
            <a:off x="9018300" y="3095377"/>
            <a:ext cx="2736524" cy="2746537"/>
          </a:xfrm>
          <a:solidFill>
            <a:schemeClr val="accent6"/>
          </a:solidFill>
        </p:spPr>
        <p:txBody>
          <a:bodyPr lIns="108000" tIns="108000" rIns="108000" bIns="108000" anchor="ctr" anchorCtr="0">
            <a:normAutofit/>
          </a:bodyPr>
          <a:lstStyle>
            <a:lvl1pPr algn="ctr">
              <a:defRPr sz="1800" b="1">
                <a:solidFill>
                  <a:schemeClr val="bg1"/>
                </a:solidFill>
              </a:defRPr>
            </a:lvl1pPr>
            <a:lvl2pPr marL="0" indent="0">
              <a:buNone/>
              <a:defRPr/>
            </a:lvl2pPr>
          </a:lstStyle>
          <a:p>
            <a:pPr lvl="0"/>
            <a:r>
              <a:rPr lang="en-US"/>
              <a:t>Click to edit Master text styles</a:t>
            </a:r>
          </a:p>
        </p:txBody>
      </p:sp>
      <p:sp>
        <p:nvSpPr>
          <p:cNvPr id="17" name="Content Placeholder 14">
            <a:extLst>
              <a:ext uri="{FF2B5EF4-FFF2-40B4-BE49-F238E27FC236}">
                <a16:creationId xmlns:a16="http://schemas.microsoft.com/office/drawing/2014/main" id="{B558185A-43E3-4C43-A31F-616501AF3FCE}"/>
              </a:ext>
            </a:extLst>
          </p:cNvPr>
          <p:cNvSpPr>
            <a:spLocks noGrp="1"/>
          </p:cNvSpPr>
          <p:nvPr>
            <p:ph sz="quarter" idx="13"/>
          </p:nvPr>
        </p:nvSpPr>
        <p:spPr>
          <a:xfrm>
            <a:off x="3297552" y="3093608"/>
            <a:ext cx="2736524" cy="2746537"/>
          </a:xfrm>
          <a:solidFill>
            <a:schemeClr val="accent5"/>
          </a:solidFill>
        </p:spPr>
        <p:txBody>
          <a:bodyPr lIns="108000" tIns="108000" rIns="108000" bIns="108000" anchor="ctr" anchorCtr="0">
            <a:normAutofit/>
          </a:bodyPr>
          <a:lstStyle>
            <a:lvl1pPr algn="ctr">
              <a:defRPr sz="1800" b="1">
                <a:solidFill>
                  <a:schemeClr val="accent1"/>
                </a:solidFill>
              </a:defRPr>
            </a:lvl1pPr>
            <a:lvl2pPr marL="0" indent="0">
              <a:buNone/>
              <a:defRPr/>
            </a:lvl2pPr>
          </a:lstStyle>
          <a:p>
            <a:pPr lvl="0"/>
            <a:r>
              <a:rPr lang="en-US"/>
              <a:t>Click to edit Master text styles</a:t>
            </a:r>
          </a:p>
        </p:txBody>
      </p:sp>
      <p:sp>
        <p:nvSpPr>
          <p:cNvPr id="18" name="Content Placeholder 14">
            <a:extLst>
              <a:ext uri="{FF2B5EF4-FFF2-40B4-BE49-F238E27FC236}">
                <a16:creationId xmlns:a16="http://schemas.microsoft.com/office/drawing/2014/main" id="{8C2D318F-4CB7-421A-A5FA-99FFEBC2E27B}"/>
              </a:ext>
            </a:extLst>
          </p:cNvPr>
          <p:cNvSpPr>
            <a:spLocks noGrp="1"/>
          </p:cNvSpPr>
          <p:nvPr>
            <p:ph sz="quarter" idx="14"/>
          </p:nvPr>
        </p:nvSpPr>
        <p:spPr>
          <a:xfrm>
            <a:off x="6157926" y="3093608"/>
            <a:ext cx="2736524" cy="2746537"/>
          </a:xfrm>
          <a:solidFill>
            <a:schemeClr val="accent4"/>
          </a:solidFill>
        </p:spPr>
        <p:txBody>
          <a:bodyPr lIns="108000" tIns="108000" rIns="108000" bIns="108000" anchor="ctr" anchorCtr="0">
            <a:normAutofit/>
          </a:bodyPr>
          <a:lstStyle>
            <a:lvl1pPr algn="ctr">
              <a:defRPr sz="1800" b="1">
                <a:solidFill>
                  <a:schemeClr val="accent1"/>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59676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4" descr="Home Office_horizontal_RGB_AW.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5233" y="6131984"/>
            <a:ext cx="1636184" cy="37253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8845633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NCRA logo">
            <a:extLst>
              <a:ext uri="{FF2B5EF4-FFF2-40B4-BE49-F238E27FC236}">
                <a16:creationId xmlns:a16="http://schemas.microsoft.com/office/drawing/2014/main" id="{EF82160A-20BF-4144-8A6E-5AB56A90D8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40616D-2137-4AF0-8073-3AFCF248C6E1}"/>
              </a:ext>
            </a:extLst>
          </p:cNvPr>
          <p:cNvSpPr>
            <a:spLocks noGrp="1"/>
          </p:cNvSpPr>
          <p:nvPr>
            <p:ph type="ctrTitle"/>
          </p:nvPr>
        </p:nvSpPr>
        <p:spPr>
          <a:xfrm>
            <a:off x="6948000" y="1770187"/>
            <a:ext cx="4719744" cy="2229058"/>
          </a:xfrm>
        </p:spPr>
        <p:txBody>
          <a:bodyPr anchor="t" anchorCtr="0">
            <a:normAutofit/>
          </a:bodyPr>
          <a:lstStyle>
            <a:lvl1pPr algn="l">
              <a:defRPr sz="4000">
                <a:solidFill>
                  <a:schemeClr val="bg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B8A08C11-E1E6-4718-8DB0-25B8CA4525D4}"/>
              </a:ext>
            </a:extLst>
          </p:cNvPr>
          <p:cNvSpPr>
            <a:spLocks noGrp="1"/>
          </p:cNvSpPr>
          <p:nvPr>
            <p:ph type="subTitle" idx="1"/>
          </p:nvPr>
        </p:nvSpPr>
        <p:spPr>
          <a:xfrm>
            <a:off x="6948000" y="4255200"/>
            <a:ext cx="4719744" cy="1112654"/>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Text Placeholder 7">
            <a:extLst>
              <a:ext uri="{FF2B5EF4-FFF2-40B4-BE49-F238E27FC236}">
                <a16:creationId xmlns:a16="http://schemas.microsoft.com/office/drawing/2014/main" id="{47DABC21-68FB-4BA0-B42A-C76305733CD3}"/>
              </a:ext>
            </a:extLst>
          </p:cNvPr>
          <p:cNvSpPr>
            <a:spLocks noGrp="1"/>
          </p:cNvSpPr>
          <p:nvPr>
            <p:ph type="body" sz="quarter" idx="10"/>
          </p:nvPr>
        </p:nvSpPr>
        <p:spPr>
          <a:xfrm>
            <a:off x="6948000" y="5486929"/>
            <a:ext cx="4720125" cy="685272"/>
          </a:xfrm>
        </p:spPr>
        <p:txBody>
          <a:bodyPr>
            <a:no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p:txBody>
      </p:sp>
    </p:spTree>
    <p:extLst>
      <p:ext uri="{BB962C8B-B14F-4D97-AF65-F5344CB8AC3E}">
        <p14:creationId xmlns:p14="http://schemas.microsoft.com/office/powerpoint/2010/main" val="6706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descr="NCRA logo">
            <a:extLst>
              <a:ext uri="{FF2B5EF4-FFF2-40B4-BE49-F238E27FC236}">
                <a16:creationId xmlns:a16="http://schemas.microsoft.com/office/drawing/2014/main" id="{71D20979-BF4A-45E7-B082-1909A789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40616D-2137-4AF0-8073-3AFCF248C6E1}"/>
              </a:ext>
            </a:extLst>
          </p:cNvPr>
          <p:cNvSpPr>
            <a:spLocks noGrp="1"/>
          </p:cNvSpPr>
          <p:nvPr>
            <p:ph type="ctrTitle"/>
          </p:nvPr>
        </p:nvSpPr>
        <p:spPr>
          <a:xfrm>
            <a:off x="471600" y="2724537"/>
            <a:ext cx="10328400" cy="1256045"/>
          </a:xfrm>
        </p:spPr>
        <p:txBody>
          <a:bodyPr anchor="t" anchorCtr="0">
            <a:normAutofit/>
          </a:bodyPr>
          <a:lstStyle>
            <a:lvl1pPr algn="l">
              <a:defRPr sz="4800">
                <a:solidFill>
                  <a:schemeClr val="bg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B8A08C11-E1E6-4718-8DB0-25B8CA4525D4}"/>
              </a:ext>
            </a:extLst>
          </p:cNvPr>
          <p:cNvSpPr>
            <a:spLocks noGrp="1"/>
          </p:cNvSpPr>
          <p:nvPr>
            <p:ph type="subTitle" idx="1"/>
          </p:nvPr>
        </p:nvSpPr>
        <p:spPr>
          <a:xfrm>
            <a:off x="471600" y="4200940"/>
            <a:ext cx="10328400" cy="1112654"/>
          </a:xfrm>
        </p:spPr>
        <p:txBody>
          <a:bodyPr>
            <a:noAutofit/>
          </a:bodyPr>
          <a:lstStyle>
            <a:lvl1pPr marL="0" indent="0" algn="l">
              <a:buNone/>
              <a:defRPr sz="3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Text Placeholder 7">
            <a:extLst>
              <a:ext uri="{FF2B5EF4-FFF2-40B4-BE49-F238E27FC236}">
                <a16:creationId xmlns:a16="http://schemas.microsoft.com/office/drawing/2014/main" id="{47DABC21-68FB-4BA0-B42A-C76305733CD3}"/>
              </a:ext>
            </a:extLst>
          </p:cNvPr>
          <p:cNvSpPr>
            <a:spLocks noGrp="1"/>
          </p:cNvSpPr>
          <p:nvPr>
            <p:ph type="body" sz="quarter" idx="10"/>
          </p:nvPr>
        </p:nvSpPr>
        <p:spPr>
          <a:xfrm>
            <a:off x="471601" y="5483911"/>
            <a:ext cx="10328400" cy="685272"/>
          </a:xfrm>
        </p:spPr>
        <p:txBody>
          <a:bodyPr>
            <a:noAutofit/>
          </a:bodyPr>
          <a:lstStyle>
            <a:lvl1pPr>
              <a:defRPr sz="2000">
                <a:solidFill>
                  <a:schemeClr val="accent4"/>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p:txBody>
      </p:sp>
    </p:spTree>
    <p:extLst>
      <p:ext uri="{BB962C8B-B14F-4D97-AF65-F5344CB8AC3E}">
        <p14:creationId xmlns:p14="http://schemas.microsoft.com/office/powerpoint/2010/main" val="49904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6" name="Picture 5" descr="NCRA logo">
            <a:extLst>
              <a:ext uri="{FF2B5EF4-FFF2-40B4-BE49-F238E27FC236}">
                <a16:creationId xmlns:a16="http://schemas.microsoft.com/office/drawing/2014/main" id="{3BEE4338-4C8C-4C87-9BE4-AA274F97E7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40616D-2137-4AF0-8073-3AFCF248C6E1}"/>
              </a:ext>
            </a:extLst>
          </p:cNvPr>
          <p:cNvSpPr>
            <a:spLocks noGrp="1"/>
          </p:cNvSpPr>
          <p:nvPr>
            <p:ph type="ctrTitle"/>
          </p:nvPr>
        </p:nvSpPr>
        <p:spPr>
          <a:xfrm>
            <a:off x="471600" y="2724537"/>
            <a:ext cx="10328400" cy="1256045"/>
          </a:xfrm>
        </p:spPr>
        <p:txBody>
          <a:bodyPr anchor="t" anchorCtr="0">
            <a:normAutofit/>
          </a:bodyPr>
          <a:lstStyle>
            <a:lvl1pPr algn="l">
              <a:defRPr sz="4800">
                <a:solidFill>
                  <a:schemeClr val="tx1"/>
                </a:solidFill>
              </a:defRPr>
            </a:lvl1pPr>
          </a:lstStyle>
          <a:p>
            <a:r>
              <a:rPr lang="en-US" noProof="0"/>
              <a:t>Click to edit Master title style</a:t>
            </a:r>
            <a:endParaRPr lang="en-GB" noProof="0" dirty="0"/>
          </a:p>
        </p:txBody>
      </p:sp>
      <p:sp>
        <p:nvSpPr>
          <p:cNvPr id="3" name="Subtitle 2">
            <a:extLst>
              <a:ext uri="{FF2B5EF4-FFF2-40B4-BE49-F238E27FC236}">
                <a16:creationId xmlns:a16="http://schemas.microsoft.com/office/drawing/2014/main" id="{B8A08C11-E1E6-4718-8DB0-25B8CA4525D4}"/>
              </a:ext>
            </a:extLst>
          </p:cNvPr>
          <p:cNvSpPr>
            <a:spLocks noGrp="1"/>
          </p:cNvSpPr>
          <p:nvPr>
            <p:ph type="subTitle" idx="1"/>
          </p:nvPr>
        </p:nvSpPr>
        <p:spPr>
          <a:xfrm>
            <a:off x="471600" y="4200940"/>
            <a:ext cx="10328400" cy="1112654"/>
          </a:xfrm>
        </p:spPr>
        <p:txBody>
          <a:bodyPr>
            <a:noAutofit/>
          </a:bodyPr>
          <a:lstStyle>
            <a:lvl1pPr marL="0" indent="0" algn="l">
              <a:buNone/>
              <a:defRPr sz="3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8" name="Text Placeholder 7">
            <a:extLst>
              <a:ext uri="{FF2B5EF4-FFF2-40B4-BE49-F238E27FC236}">
                <a16:creationId xmlns:a16="http://schemas.microsoft.com/office/drawing/2014/main" id="{47DABC21-68FB-4BA0-B42A-C76305733CD3}"/>
              </a:ext>
            </a:extLst>
          </p:cNvPr>
          <p:cNvSpPr>
            <a:spLocks noGrp="1"/>
          </p:cNvSpPr>
          <p:nvPr>
            <p:ph type="body" sz="quarter" idx="10"/>
          </p:nvPr>
        </p:nvSpPr>
        <p:spPr>
          <a:xfrm>
            <a:off x="471601" y="5483911"/>
            <a:ext cx="10328400" cy="685272"/>
          </a:xfrm>
        </p:spPr>
        <p:txBody>
          <a:bodyPr>
            <a:noAutofit/>
          </a:bodyPr>
          <a:lstStyle>
            <a:lvl1pPr>
              <a:defRPr sz="2000">
                <a:solidFill>
                  <a:schemeClr val="tx1"/>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p:txBody>
      </p:sp>
    </p:spTree>
    <p:extLst>
      <p:ext uri="{BB962C8B-B14F-4D97-AF65-F5344CB8AC3E}">
        <p14:creationId xmlns:p14="http://schemas.microsoft.com/office/powerpoint/2010/main" val="303491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white footer">
    <p:spTree>
      <p:nvGrpSpPr>
        <p:cNvPr id="1" name=""/>
        <p:cNvGrpSpPr/>
        <p:nvPr/>
      </p:nvGrpSpPr>
      <p:grpSpPr>
        <a:xfrm>
          <a:off x="0" y="0"/>
          <a:ext cx="0" cy="0"/>
          <a:chOff x="0" y="0"/>
          <a:chExt cx="0" cy="0"/>
        </a:xfrm>
      </p:grpSpPr>
      <p:pic>
        <p:nvPicPr>
          <p:cNvPr id="11" name="Picture 10" descr="Decorative image">
            <a:extLst>
              <a:ext uri="{FF2B5EF4-FFF2-40B4-BE49-F238E27FC236}">
                <a16:creationId xmlns:a16="http://schemas.microsoft.com/office/drawing/2014/main" id="{AF029D6A-CD4D-4DED-B81C-10DD57DD6C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0A157B-2F63-4D9E-87E7-CA167B4DC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8292499-1945-40A2-B4A6-19B0BD868B3D}"/>
              </a:ext>
            </a:extLst>
          </p:cNvPr>
          <p:cNvSpPr>
            <a:spLocks noGrp="1"/>
          </p:cNvSpPr>
          <p:nvPr>
            <p:ph type="dt" sz="half" idx="10"/>
          </p:nvPr>
        </p:nvSpPr>
        <p:spPr/>
        <p:txBody>
          <a:bodyPr/>
          <a:lstStyle/>
          <a:p>
            <a:fld id="{A3B0EBA1-B383-458C-8A93-A9E1D1B04A78}" type="datetime1">
              <a:rPr lang="en-GB" smtClean="0"/>
              <a:t>23/10/2022</a:t>
            </a:fld>
            <a:endParaRPr lang="en-GB"/>
          </a:p>
        </p:txBody>
      </p:sp>
      <p:sp>
        <p:nvSpPr>
          <p:cNvPr id="5" name="Footer Placeholder 4">
            <a:extLst>
              <a:ext uri="{FF2B5EF4-FFF2-40B4-BE49-F238E27FC236}">
                <a16:creationId xmlns:a16="http://schemas.microsoft.com/office/drawing/2014/main" id="{43331747-7CE6-4111-9DDA-E39440ECCC63}"/>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D70E9AB6-4E55-41C8-85FB-4927C574AD46}"/>
              </a:ext>
            </a:extLst>
          </p:cNvPr>
          <p:cNvSpPr>
            <a:spLocks noGrp="1"/>
          </p:cNvSpPr>
          <p:nvPr>
            <p:ph type="sldNum" sz="quarter" idx="12"/>
          </p:nvPr>
        </p:nvSpPr>
        <p:spPr/>
        <p:txBody>
          <a:bodyPr/>
          <a:lstStyle/>
          <a:p>
            <a:fld id="{D1FB820F-5DC5-433E-97A9-F1517BAFBB04}" type="slidenum">
              <a:rPr lang="en-GB" smtClean="0"/>
              <a:t>‹#›</a:t>
            </a:fld>
            <a:endParaRPr lang="en-GB"/>
          </a:p>
        </p:txBody>
      </p:sp>
    </p:spTree>
    <p:extLst>
      <p:ext uri="{BB962C8B-B14F-4D97-AF65-F5344CB8AC3E}">
        <p14:creationId xmlns:p14="http://schemas.microsoft.com/office/powerpoint/2010/main" val="224093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white no footer">
    <p:spTree>
      <p:nvGrpSpPr>
        <p:cNvPr id="1" name=""/>
        <p:cNvGrpSpPr/>
        <p:nvPr/>
      </p:nvGrpSpPr>
      <p:grpSpPr>
        <a:xfrm>
          <a:off x="0" y="0"/>
          <a:ext cx="0" cy="0"/>
          <a:chOff x="0" y="0"/>
          <a:chExt cx="0" cy="0"/>
        </a:xfrm>
      </p:grpSpPr>
      <p:pic>
        <p:nvPicPr>
          <p:cNvPr id="11" name="Picture 10" descr="Decorative image">
            <a:extLst>
              <a:ext uri="{FF2B5EF4-FFF2-40B4-BE49-F238E27FC236}">
                <a16:creationId xmlns:a16="http://schemas.microsoft.com/office/drawing/2014/main" id="{751AFE5B-5EED-422F-89D3-D83A0CFD7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0A157B-2F63-4D9E-87E7-CA167B4DC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5117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colour footer">
    <p:spTree>
      <p:nvGrpSpPr>
        <p:cNvPr id="1" name=""/>
        <p:cNvGrpSpPr/>
        <p:nvPr/>
      </p:nvGrpSpPr>
      <p:grpSpPr>
        <a:xfrm>
          <a:off x="0" y="0"/>
          <a:ext cx="0" cy="0"/>
          <a:chOff x="0" y="0"/>
          <a:chExt cx="0" cy="0"/>
        </a:xfrm>
      </p:grpSpPr>
      <p:pic>
        <p:nvPicPr>
          <p:cNvPr id="8" name="Picture 7" descr="Decorative image">
            <a:extLst>
              <a:ext uri="{FF2B5EF4-FFF2-40B4-BE49-F238E27FC236}">
                <a16:creationId xmlns:a16="http://schemas.microsoft.com/office/drawing/2014/main" id="{34363711-8AF5-41CC-ACAA-53B6CE67F3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80A157B-2F63-4D9E-87E7-CA167B4DC7D3}"/>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8292499-1945-40A2-B4A6-19B0BD868B3D}"/>
              </a:ext>
            </a:extLst>
          </p:cNvPr>
          <p:cNvSpPr>
            <a:spLocks noGrp="1"/>
          </p:cNvSpPr>
          <p:nvPr>
            <p:ph type="dt" sz="half" idx="10"/>
          </p:nvPr>
        </p:nvSpPr>
        <p:spPr/>
        <p:txBody>
          <a:bodyPr/>
          <a:lstStyle>
            <a:lvl1pPr>
              <a:defRPr>
                <a:solidFill>
                  <a:schemeClr val="accent1"/>
                </a:solidFill>
              </a:defRPr>
            </a:lvl1pPr>
          </a:lstStyle>
          <a:p>
            <a:fld id="{12DC0ADF-D013-4708-939C-C85F0CB2377B}" type="datetime1">
              <a:rPr lang="en-GB" smtClean="0"/>
              <a:t>23/10/2022</a:t>
            </a:fld>
            <a:endParaRPr lang="en-GB"/>
          </a:p>
        </p:txBody>
      </p:sp>
      <p:sp>
        <p:nvSpPr>
          <p:cNvPr id="5" name="Footer Placeholder 4">
            <a:extLst>
              <a:ext uri="{FF2B5EF4-FFF2-40B4-BE49-F238E27FC236}">
                <a16:creationId xmlns:a16="http://schemas.microsoft.com/office/drawing/2014/main" id="{43331747-7CE6-4111-9DDA-E39440ECCC63}"/>
              </a:ext>
            </a:extLst>
          </p:cNvPr>
          <p:cNvSpPr>
            <a:spLocks noGrp="1"/>
          </p:cNvSpPr>
          <p:nvPr>
            <p:ph type="ftr" sz="quarter" idx="11"/>
          </p:nvPr>
        </p:nvSpPr>
        <p:spPr/>
        <p:txBody>
          <a:bodyPr/>
          <a:lstStyle>
            <a:lvl1pPr>
              <a:defRPr>
                <a:solidFill>
                  <a:schemeClr val="accent1"/>
                </a:solidFill>
              </a:defRPr>
            </a:lvl1p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D70E9AB6-4E55-41C8-85FB-4927C574AD46}"/>
              </a:ext>
            </a:extLst>
          </p:cNvPr>
          <p:cNvSpPr>
            <a:spLocks noGrp="1"/>
          </p:cNvSpPr>
          <p:nvPr>
            <p:ph type="sldNum" sz="quarter" idx="12"/>
          </p:nvPr>
        </p:nvSpPr>
        <p:spPr/>
        <p:txBody>
          <a:bodyPr/>
          <a:lstStyle>
            <a:lvl1pPr>
              <a:defRPr>
                <a:solidFill>
                  <a:schemeClr val="accent1"/>
                </a:solidFill>
              </a:defRPr>
            </a:lvl1pPr>
          </a:lstStyle>
          <a:p>
            <a:fld id="{D1FB820F-5DC5-433E-97A9-F1517BAFBB04}" type="slidenum">
              <a:rPr lang="en-GB" smtClean="0"/>
              <a:pPr/>
              <a:t>‹#›</a:t>
            </a:fld>
            <a:endParaRPr lang="en-GB"/>
          </a:p>
        </p:txBody>
      </p:sp>
    </p:spTree>
    <p:extLst>
      <p:ext uri="{BB962C8B-B14F-4D97-AF65-F5344CB8AC3E}">
        <p14:creationId xmlns:p14="http://schemas.microsoft.com/office/powerpoint/2010/main" val="198889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colour no footer">
    <p:spTree>
      <p:nvGrpSpPr>
        <p:cNvPr id="1" name=""/>
        <p:cNvGrpSpPr/>
        <p:nvPr/>
      </p:nvGrpSpPr>
      <p:grpSpPr>
        <a:xfrm>
          <a:off x="0" y="0"/>
          <a:ext cx="0" cy="0"/>
          <a:chOff x="0" y="0"/>
          <a:chExt cx="0" cy="0"/>
        </a:xfrm>
      </p:grpSpPr>
      <p:pic>
        <p:nvPicPr>
          <p:cNvPr id="8" name="Picture 7" descr="Decorative image">
            <a:extLst>
              <a:ext uri="{FF2B5EF4-FFF2-40B4-BE49-F238E27FC236}">
                <a16:creationId xmlns:a16="http://schemas.microsoft.com/office/drawing/2014/main" id="{648CF7F7-39CF-43AE-B5A7-0DB73F3028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AFA360-7964-44E9-AED6-949A34075D6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0A157B-2F63-4D9E-87E7-CA167B4DC7D3}"/>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626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white footer">
    <p:spTree>
      <p:nvGrpSpPr>
        <p:cNvPr id="1" name=""/>
        <p:cNvGrpSpPr/>
        <p:nvPr/>
      </p:nvGrpSpPr>
      <p:grpSpPr>
        <a:xfrm>
          <a:off x="0" y="0"/>
          <a:ext cx="0" cy="0"/>
          <a:chOff x="0" y="0"/>
          <a:chExt cx="0" cy="0"/>
        </a:xfrm>
      </p:grpSpPr>
      <p:pic>
        <p:nvPicPr>
          <p:cNvPr id="13" name="Picture 12" descr="Decorative image">
            <a:extLst>
              <a:ext uri="{FF2B5EF4-FFF2-40B4-BE49-F238E27FC236}">
                <a16:creationId xmlns:a16="http://schemas.microsoft.com/office/drawing/2014/main" id="{6C3FA99F-0BB0-4101-B660-7E328AF360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C5A27A1-F8E5-4A72-9295-4B473D88EEB5}"/>
              </a:ext>
            </a:extLst>
          </p:cNvPr>
          <p:cNvSpPr>
            <a:spLocks noGrp="1"/>
          </p:cNvSpPr>
          <p:nvPr>
            <p:ph sz="half" idx="1"/>
          </p:nvPr>
        </p:nvSpPr>
        <p:spPr>
          <a:xfrm>
            <a:off x="471600" y="1454399"/>
            <a:ext cx="5310000" cy="4722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65A7D04B-4DB6-4A00-A0B0-E4EF58C56497}"/>
              </a:ext>
            </a:extLst>
          </p:cNvPr>
          <p:cNvSpPr>
            <a:spLocks noGrp="1"/>
          </p:cNvSpPr>
          <p:nvPr>
            <p:ph sz="half" idx="2"/>
          </p:nvPr>
        </p:nvSpPr>
        <p:spPr>
          <a:xfrm>
            <a:off x="6070811" y="1454399"/>
            <a:ext cx="5310000" cy="47225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a:extLst>
              <a:ext uri="{FF2B5EF4-FFF2-40B4-BE49-F238E27FC236}">
                <a16:creationId xmlns:a16="http://schemas.microsoft.com/office/drawing/2014/main" id="{C76204B2-766E-4634-86BA-CAE9E273E4BB}"/>
              </a:ext>
            </a:extLst>
          </p:cNvPr>
          <p:cNvSpPr>
            <a:spLocks noGrp="1"/>
          </p:cNvSpPr>
          <p:nvPr>
            <p:ph type="dt" sz="half" idx="10"/>
          </p:nvPr>
        </p:nvSpPr>
        <p:spPr/>
        <p:txBody>
          <a:bodyPr/>
          <a:lstStyle/>
          <a:p>
            <a:fld id="{551DCD71-9384-4ACD-833E-C2C09C7BE7C1}" type="datetime1">
              <a:rPr lang="en-GB" smtClean="0"/>
              <a:t>23/10/2022</a:t>
            </a:fld>
            <a:endParaRPr lang="en-GB"/>
          </a:p>
        </p:txBody>
      </p:sp>
      <p:sp>
        <p:nvSpPr>
          <p:cNvPr id="9" name="Footer Placeholder 8">
            <a:extLst>
              <a:ext uri="{FF2B5EF4-FFF2-40B4-BE49-F238E27FC236}">
                <a16:creationId xmlns:a16="http://schemas.microsoft.com/office/drawing/2014/main" id="{9E535C5D-28D7-4C3F-B0AE-2C90931812E5}"/>
              </a:ext>
            </a:extLst>
          </p:cNvPr>
          <p:cNvSpPr>
            <a:spLocks noGrp="1"/>
          </p:cNvSpPr>
          <p:nvPr>
            <p:ph type="ftr" sz="quarter" idx="11"/>
          </p:nvPr>
        </p:nvSpPr>
        <p:spPr/>
        <p:txBody>
          <a:bodyPr/>
          <a:lstStyle/>
          <a:p>
            <a:r>
              <a:rPr lang="en-GB"/>
              <a:t>On the Insert ribbon select Header &amp; Footer to edit this holding text</a:t>
            </a:r>
          </a:p>
        </p:txBody>
      </p:sp>
      <p:sp>
        <p:nvSpPr>
          <p:cNvPr id="10" name="Slide Number Placeholder 9">
            <a:extLst>
              <a:ext uri="{FF2B5EF4-FFF2-40B4-BE49-F238E27FC236}">
                <a16:creationId xmlns:a16="http://schemas.microsoft.com/office/drawing/2014/main" id="{D027D6B5-BADC-4B17-B1A2-ADD19F383CC8}"/>
              </a:ext>
            </a:extLst>
          </p:cNvPr>
          <p:cNvSpPr>
            <a:spLocks noGrp="1"/>
          </p:cNvSpPr>
          <p:nvPr>
            <p:ph type="sldNum" sz="quarter" idx="12"/>
          </p:nvPr>
        </p:nvSpPr>
        <p:spPr/>
        <p:txBody>
          <a:bodyPr/>
          <a:lstStyle/>
          <a:p>
            <a:fld id="{D1FB820F-5DC5-433E-97A9-F1517BAFBB04}" type="slidenum">
              <a:rPr lang="en-GB" smtClean="0"/>
              <a:t>‹#›</a:t>
            </a:fld>
            <a:endParaRPr lang="en-GB"/>
          </a:p>
        </p:txBody>
      </p:sp>
      <p:sp>
        <p:nvSpPr>
          <p:cNvPr id="11" name="Title 10">
            <a:extLst>
              <a:ext uri="{FF2B5EF4-FFF2-40B4-BE49-F238E27FC236}">
                <a16:creationId xmlns:a16="http://schemas.microsoft.com/office/drawing/2014/main" id="{141B4A70-8A14-4341-A291-1E5EACC3968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684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F8A8C-6441-4A9F-B9A9-1ACCBBF8819B}"/>
              </a:ext>
            </a:extLst>
          </p:cNvPr>
          <p:cNvSpPr>
            <a:spLocks noGrp="1"/>
          </p:cNvSpPr>
          <p:nvPr>
            <p:ph type="title"/>
          </p:nvPr>
        </p:nvSpPr>
        <p:spPr>
          <a:xfrm>
            <a:off x="471600" y="766800"/>
            <a:ext cx="10911600" cy="60480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FE7E38B7-A8DB-4AB7-A672-89D4CEA266D6}"/>
              </a:ext>
            </a:extLst>
          </p:cNvPr>
          <p:cNvSpPr>
            <a:spLocks noGrp="1"/>
          </p:cNvSpPr>
          <p:nvPr>
            <p:ph type="body" idx="1"/>
          </p:nvPr>
        </p:nvSpPr>
        <p:spPr>
          <a:xfrm>
            <a:off x="471600" y="1454228"/>
            <a:ext cx="10911600" cy="472273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0E01D451-920F-4841-8898-45E21386C44B}"/>
              </a:ext>
            </a:extLst>
          </p:cNvPr>
          <p:cNvSpPr>
            <a:spLocks noGrp="1"/>
          </p:cNvSpPr>
          <p:nvPr>
            <p:ph type="dt" sz="half" idx="2"/>
          </p:nvPr>
        </p:nvSpPr>
        <p:spPr>
          <a:xfrm>
            <a:off x="664801" y="6534000"/>
            <a:ext cx="1440000" cy="180000"/>
          </a:xfrm>
          <a:prstGeom prst="rect">
            <a:avLst/>
          </a:prstGeom>
        </p:spPr>
        <p:txBody>
          <a:bodyPr vert="horz" lIns="0" tIns="0" rIns="0" bIns="0" rtlCol="0" anchor="ctr"/>
          <a:lstStyle>
            <a:lvl1pPr algn="l">
              <a:defRPr sz="1200">
                <a:solidFill>
                  <a:schemeClr val="bg1"/>
                </a:solidFill>
              </a:defRPr>
            </a:lvl1pPr>
          </a:lstStyle>
          <a:p>
            <a:fld id="{A2C7E45B-59BA-438C-B15E-1EB9B78F457A}" type="datetime1">
              <a:rPr lang="en-GB" smtClean="0"/>
              <a:t>23/10/2022</a:t>
            </a:fld>
            <a:endParaRPr lang="en-GB" dirty="0"/>
          </a:p>
        </p:txBody>
      </p:sp>
      <p:sp>
        <p:nvSpPr>
          <p:cNvPr id="5" name="Footer Placeholder 4">
            <a:extLst>
              <a:ext uri="{FF2B5EF4-FFF2-40B4-BE49-F238E27FC236}">
                <a16:creationId xmlns:a16="http://schemas.microsoft.com/office/drawing/2014/main" id="{251227A3-6175-4881-B399-0B39A19A39D1}"/>
              </a:ext>
            </a:extLst>
          </p:cNvPr>
          <p:cNvSpPr>
            <a:spLocks noGrp="1"/>
          </p:cNvSpPr>
          <p:nvPr>
            <p:ph type="ftr" sz="quarter" idx="3"/>
          </p:nvPr>
        </p:nvSpPr>
        <p:spPr>
          <a:xfrm>
            <a:off x="2599200" y="6534000"/>
            <a:ext cx="6994800" cy="180000"/>
          </a:xfrm>
          <a:prstGeom prst="rect">
            <a:avLst/>
          </a:prstGeom>
        </p:spPr>
        <p:txBody>
          <a:bodyPr vert="horz" lIns="0" tIns="0" rIns="0" bIns="0" rtlCol="0" anchor="ctr"/>
          <a:lstStyle>
            <a:lvl1pPr algn="ctr">
              <a:defRPr sz="1200">
                <a:solidFill>
                  <a:schemeClr val="bg1"/>
                </a:solidFill>
              </a:defRPr>
            </a:lvl1pPr>
          </a:lstStyle>
          <a:p>
            <a:r>
              <a:rPr lang="en-GB"/>
              <a:t>On the Insert ribbon select Header &amp; Footer to edit this holding text</a:t>
            </a:r>
            <a:endParaRPr lang="en-GB" dirty="0"/>
          </a:p>
        </p:txBody>
      </p:sp>
      <p:sp>
        <p:nvSpPr>
          <p:cNvPr id="6" name="Slide Number Placeholder 5">
            <a:extLst>
              <a:ext uri="{FF2B5EF4-FFF2-40B4-BE49-F238E27FC236}">
                <a16:creationId xmlns:a16="http://schemas.microsoft.com/office/drawing/2014/main" id="{BA63330D-B874-43CD-8676-17B0756E7A11}"/>
              </a:ext>
            </a:extLst>
          </p:cNvPr>
          <p:cNvSpPr>
            <a:spLocks noGrp="1"/>
          </p:cNvSpPr>
          <p:nvPr>
            <p:ph type="sldNum" sz="quarter" idx="4"/>
          </p:nvPr>
        </p:nvSpPr>
        <p:spPr>
          <a:xfrm>
            <a:off x="10991140" y="6534000"/>
            <a:ext cx="536059" cy="180000"/>
          </a:xfrm>
          <a:prstGeom prst="rect">
            <a:avLst/>
          </a:prstGeom>
        </p:spPr>
        <p:txBody>
          <a:bodyPr vert="horz" lIns="0" tIns="0" rIns="0" bIns="0" rtlCol="0" anchor="ctr"/>
          <a:lstStyle>
            <a:lvl1pPr algn="r">
              <a:defRPr sz="1200">
                <a:solidFill>
                  <a:schemeClr val="bg1"/>
                </a:solidFill>
              </a:defRPr>
            </a:lvl1pPr>
          </a:lstStyle>
          <a:p>
            <a:fld id="{D1FB820F-5DC5-433E-97A9-F1517BAFBB04}" type="slidenum">
              <a:rPr lang="en-GB" smtClean="0"/>
              <a:pPr/>
              <a:t>‹#›</a:t>
            </a:fld>
            <a:endParaRPr lang="en-GB" dirty="0"/>
          </a:p>
        </p:txBody>
      </p:sp>
    </p:spTree>
    <p:extLst>
      <p:ext uri="{BB962C8B-B14F-4D97-AF65-F5344CB8AC3E}">
        <p14:creationId xmlns:p14="http://schemas.microsoft.com/office/powerpoint/2010/main" val="408166019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0" r:id="rId5"/>
    <p:sldLayoutId id="2147483658" r:id="rId6"/>
    <p:sldLayoutId id="2147483659" r:id="rId7"/>
    <p:sldLayoutId id="2147483660" r:id="rId8"/>
    <p:sldLayoutId id="2147483652" r:id="rId9"/>
    <p:sldLayoutId id="2147483661" r:id="rId10"/>
    <p:sldLayoutId id="2147483662" r:id="rId11"/>
    <p:sldLayoutId id="2147483663" r:id="rId12"/>
    <p:sldLayoutId id="2147483664" r:id="rId13"/>
    <p:sldLayoutId id="2147483665" r:id="rId14"/>
    <p:sldLayoutId id="2147483667" r:id="rId15"/>
    <p:sldLayoutId id="2147483669" r:id="rId16"/>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800" kern="1200">
          <a:solidFill>
            <a:schemeClr val="accent1"/>
          </a:solidFill>
          <a:latin typeface="+mn-lt"/>
          <a:ea typeface="+mn-ea"/>
          <a:cs typeface="+mn-cs"/>
        </a:defRPr>
      </a:lvl1pPr>
      <a:lvl2pPr marL="216000" indent="-2160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accent1"/>
          </a:solidFill>
          <a:latin typeface="+mn-lt"/>
          <a:ea typeface="+mn-ea"/>
          <a:cs typeface="+mn-cs"/>
        </a:defRPr>
      </a:lvl2pPr>
      <a:lvl3pPr marL="432000" indent="-216000" algn="l" defTabSz="914400" rtl="0" eaLnBrk="1" latinLnBrk="0" hangingPunct="1">
        <a:lnSpc>
          <a:spcPct val="100000"/>
        </a:lnSpc>
        <a:spcBef>
          <a:spcPts val="0"/>
        </a:spcBef>
        <a:buFont typeface="Arial" panose="020B0604020202020204" pitchFamily="34" charset="0"/>
        <a:buChar char="•"/>
        <a:defRPr sz="2400" kern="1200">
          <a:solidFill>
            <a:schemeClr val="accent1"/>
          </a:solidFill>
          <a:latin typeface="+mn-lt"/>
          <a:ea typeface="+mn-ea"/>
          <a:cs typeface="+mn-cs"/>
        </a:defRPr>
      </a:lvl3pPr>
      <a:lvl4pPr marL="648000" indent="-216000" algn="l" defTabSz="914400" rtl="0" eaLnBrk="1" latinLnBrk="0" hangingPunct="1">
        <a:lnSpc>
          <a:spcPct val="100000"/>
        </a:lnSpc>
        <a:spcBef>
          <a:spcPts val="0"/>
        </a:spcBef>
        <a:buFont typeface="Arial" panose="020B0604020202020204" pitchFamily="34" charset="0"/>
        <a:buChar char="•"/>
        <a:defRPr sz="2000" kern="1200">
          <a:solidFill>
            <a:schemeClr val="accent1"/>
          </a:solidFill>
          <a:latin typeface="+mn-lt"/>
          <a:ea typeface="+mn-ea"/>
          <a:cs typeface="+mn-cs"/>
        </a:defRPr>
      </a:lvl4pPr>
      <a:lvl5pPr marL="864000" indent="-216000" algn="l" defTabSz="914400" rtl="0" eaLnBrk="1" latinLnBrk="0" hangingPunct="1">
        <a:lnSpc>
          <a:spcPct val="100000"/>
        </a:lnSpc>
        <a:spcBef>
          <a:spcPts val="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E700-AE56-450D-BB1A-14B914DDC65D}"/>
              </a:ext>
            </a:extLst>
          </p:cNvPr>
          <p:cNvSpPr>
            <a:spLocks noGrp="1"/>
          </p:cNvSpPr>
          <p:nvPr>
            <p:ph type="ctrTitle"/>
          </p:nvPr>
        </p:nvSpPr>
        <p:spPr/>
        <p:txBody>
          <a:bodyPr>
            <a:normAutofit fontScale="90000"/>
          </a:bodyPr>
          <a:lstStyle/>
          <a:p>
            <a:br>
              <a:rPr lang="en-US" altLang="en-US" dirty="0">
                <a:ea typeface="ＭＳ Ｐゴシック"/>
              </a:rPr>
            </a:br>
            <a:r>
              <a:rPr lang="en-US" altLang="en-US" dirty="0">
                <a:ea typeface="ＭＳ Ｐゴシック"/>
              </a:rPr>
              <a:t>Improving CNI </a:t>
            </a:r>
            <a:r>
              <a:rPr lang="en-US" altLang="en-US" sz="4000" dirty="0">
                <a:ea typeface="ＭＳ Ｐゴシック"/>
              </a:rPr>
              <a:t>cybersecurity in &lt;our country&gt; </a:t>
            </a:r>
            <a:br>
              <a:rPr lang="en-US" altLang="en-US" sz="4000" dirty="0">
                <a:ea typeface="ＭＳ Ｐゴシック" panose="020B0600070205080204" pitchFamily="34" charset="-128"/>
              </a:rPr>
            </a:br>
            <a:br>
              <a:rPr lang="en-US" altLang="en-US" sz="4000" dirty="0">
                <a:ea typeface="ＭＳ Ｐゴシック" panose="020B0600070205080204" pitchFamily="34" charset="-128"/>
              </a:rPr>
            </a:br>
            <a:endParaRPr lang="en-US" altLang="en-US" dirty="0">
              <a:ea typeface="ＭＳ Ｐゴシック"/>
              <a:cs typeface="Arial"/>
            </a:endParaRPr>
          </a:p>
        </p:txBody>
      </p:sp>
      <p:sp>
        <p:nvSpPr>
          <p:cNvPr id="3" name="Subtitle 2">
            <a:extLst>
              <a:ext uri="{FF2B5EF4-FFF2-40B4-BE49-F238E27FC236}">
                <a16:creationId xmlns:a16="http://schemas.microsoft.com/office/drawing/2014/main" id="{D9D7AFD6-ED3C-4DDC-82BC-CD85513A6124}"/>
              </a:ext>
            </a:extLst>
          </p:cNvPr>
          <p:cNvSpPr>
            <a:spLocks noGrp="1"/>
          </p:cNvSpPr>
          <p:nvPr>
            <p:ph type="subTitle" idx="1"/>
          </p:nvPr>
        </p:nvSpPr>
        <p:spPr>
          <a:xfrm>
            <a:off x="471621" y="5791200"/>
            <a:ext cx="3240921" cy="653142"/>
          </a:xfrm>
        </p:spPr>
        <p:txBody>
          <a:bodyPr/>
          <a:lstStyle/>
          <a:p>
            <a:r>
              <a:rPr lang="en-GB" altLang="en-US" sz="2000" i="1" dirty="0">
                <a:ea typeface="ＭＳ Ｐゴシック" panose="020B0600070205080204" pitchFamily="34" charset="-128"/>
              </a:rPr>
              <a:t>&lt;presenters names&gt;</a:t>
            </a:r>
          </a:p>
        </p:txBody>
      </p:sp>
    </p:spTree>
    <p:extLst>
      <p:ext uri="{BB962C8B-B14F-4D97-AF65-F5344CB8AC3E}">
        <p14:creationId xmlns:p14="http://schemas.microsoft.com/office/powerpoint/2010/main" val="364461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a:spLocks noGrp="1"/>
          </p:cNvSpPr>
          <p:nvPr>
            <p:ph type="title"/>
          </p:nvPr>
        </p:nvSpPr>
        <p:spPr>
          <a:xfrm>
            <a:off x="471600" y="210525"/>
            <a:ext cx="10911600" cy="604800"/>
          </a:xfrm>
          <a:prstGeom prst="rect">
            <a:avLst/>
          </a:prstGeom>
          <a:noFill/>
          <a:ln w="9525">
            <a:noFill/>
            <a:miter lim="800000"/>
            <a:headEnd/>
            <a:tailEnd/>
          </a:ln>
        </p:spPr>
        <p:txBody>
          <a:bodyPr vert="horz" wrap="square" lIns="0" tIns="0" rIns="121920" bIns="48000" numCol="1" rtlCol="0" anchor="t" anchorCtr="0" compatLnSpc="1">
            <a:prstTxWarp prst="textNoShape">
              <a:avLst/>
            </a:prstTxWarp>
            <a:normAutofit/>
          </a:bodyPr>
          <a:lstStyle>
            <a:lvl1pPr>
              <a:defRPr>
                <a:solidFill>
                  <a:schemeClr val="accent2"/>
                </a:solidFill>
              </a:defRPr>
            </a:lvl1pPr>
          </a:lstStyle>
          <a:p>
            <a:r>
              <a:rPr lang="en-GB" sz="3733" dirty="0">
                <a:solidFill>
                  <a:srgbClr val="103A3E"/>
                </a:solidFill>
                <a:ea typeface="ＭＳ Ｐゴシック" panose="020B0600070205080204" pitchFamily="34" charset="-128"/>
              </a:rPr>
              <a:t>And threat actors operate as businesses</a:t>
            </a:r>
            <a:endParaRPr sz="3733" dirty="0">
              <a:solidFill>
                <a:srgbClr val="103A3E"/>
              </a:solidFill>
              <a:ea typeface="ＭＳ Ｐゴシック" panose="020B0600070205080204" pitchFamily="34" charset="-128"/>
            </a:endParaRPr>
          </a:p>
        </p:txBody>
      </p:sp>
      <p:sp>
        <p:nvSpPr>
          <p:cNvPr id="156" name="Content Placeholder 2"/>
          <p:cNvSpPr txBox="1">
            <a:spLocks noGrp="1"/>
          </p:cNvSpPr>
          <p:nvPr>
            <p:ph idx="1"/>
          </p:nvPr>
        </p:nvSpPr>
        <p:spPr>
          <a:xfrm>
            <a:off x="7863841" y="1177296"/>
            <a:ext cx="3704626" cy="4659189"/>
          </a:xfrm>
          <a:prstGeom prst="rect">
            <a:avLst/>
          </a:prstGeom>
        </p:spPr>
        <p:txBody>
          <a:bodyPr/>
          <a:lstStyle/>
          <a:p>
            <a:pPr marL="457200" indent="-457200">
              <a:lnSpc>
                <a:spcPct val="100000"/>
              </a:lnSpc>
              <a:buFont typeface="Arial" panose="020B0604020202020204" pitchFamily="34" charset="0"/>
              <a:buChar char="•"/>
              <a:defRPr sz="2500"/>
            </a:pPr>
            <a:r>
              <a:rPr sz="2667" dirty="0"/>
              <a:t>Set up as a </a:t>
            </a:r>
            <a:r>
              <a:rPr lang="en-GB" sz="2667" dirty="0"/>
              <a:t>global </a:t>
            </a:r>
            <a:r>
              <a:rPr sz="2667" dirty="0"/>
              <a:t>business</a:t>
            </a:r>
            <a:r>
              <a:rPr lang="en-GB" sz="2667" dirty="0"/>
              <a:t>es</a:t>
            </a:r>
            <a:r>
              <a:rPr sz="2667" dirty="0"/>
              <a:t>, with real business functions</a:t>
            </a:r>
            <a:endParaRPr lang="en-GB" sz="2667" dirty="0"/>
          </a:p>
          <a:p>
            <a:pPr>
              <a:lnSpc>
                <a:spcPct val="100000"/>
              </a:lnSpc>
              <a:defRPr sz="2500"/>
            </a:pPr>
            <a:endParaRPr sz="2667" dirty="0"/>
          </a:p>
          <a:p>
            <a:pPr marL="457200" indent="-457200">
              <a:lnSpc>
                <a:spcPct val="100000"/>
              </a:lnSpc>
              <a:buFont typeface="Arial" panose="020B0604020202020204" pitchFamily="34" charset="0"/>
              <a:buChar char="•"/>
              <a:defRPr sz="2500"/>
            </a:pPr>
            <a:r>
              <a:rPr sz="2667" dirty="0"/>
              <a:t>Looking for opportunities that deliver results – money / info</a:t>
            </a:r>
            <a:endParaRPr lang="en-GB" sz="2667" dirty="0"/>
          </a:p>
          <a:p>
            <a:pPr>
              <a:lnSpc>
                <a:spcPct val="100000"/>
              </a:lnSpc>
              <a:defRPr sz="2500"/>
            </a:pPr>
            <a:endParaRPr sz="2667" dirty="0"/>
          </a:p>
          <a:p>
            <a:pPr marL="457200" indent="-457200">
              <a:lnSpc>
                <a:spcPct val="100000"/>
              </a:lnSpc>
              <a:buFont typeface="Arial" panose="020B0604020202020204" pitchFamily="34" charset="0"/>
              <a:buChar char="•"/>
              <a:defRPr sz="2500"/>
            </a:pPr>
            <a:r>
              <a:rPr sz="2667" dirty="0"/>
              <a:t>State actors may support them</a:t>
            </a:r>
          </a:p>
        </p:txBody>
      </p:sp>
      <p:grpSp>
        <p:nvGrpSpPr>
          <p:cNvPr id="153" name="Group 3"/>
          <p:cNvGrpSpPr/>
          <p:nvPr/>
        </p:nvGrpSpPr>
        <p:grpSpPr>
          <a:xfrm>
            <a:off x="0" y="1273478"/>
            <a:ext cx="7579400" cy="4854327"/>
            <a:chOff x="0" y="0"/>
            <a:chExt cx="7836272" cy="5224181"/>
          </a:xfrm>
        </p:grpSpPr>
        <p:pic>
          <p:nvPicPr>
            <p:cNvPr id="151" name="Picture 4" descr="Picture 4"/>
            <p:cNvPicPr>
              <a:picLocks noChangeAspect="1"/>
            </p:cNvPicPr>
            <p:nvPr/>
          </p:nvPicPr>
          <p:blipFill>
            <a:blip r:embed="rId3"/>
            <a:stretch>
              <a:fillRect/>
            </a:stretch>
          </p:blipFill>
          <p:spPr>
            <a:xfrm>
              <a:off x="0" y="0"/>
              <a:ext cx="7836273" cy="5224182"/>
            </a:xfrm>
            <a:prstGeom prst="rect">
              <a:avLst/>
            </a:prstGeom>
            <a:ln w="12700" cap="flat">
              <a:noFill/>
              <a:miter lim="400000"/>
            </a:ln>
            <a:effectLst/>
          </p:spPr>
        </p:pic>
        <p:sp>
          <p:nvSpPr>
            <p:cNvPr id="152" name="Rectangle 6"/>
            <p:cNvSpPr/>
            <p:nvPr/>
          </p:nvSpPr>
          <p:spPr>
            <a:xfrm>
              <a:off x="4600440" y="537881"/>
              <a:ext cx="1890951" cy="995007"/>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2400"/>
            </a:p>
          </p:txBody>
        </p:sp>
      </p:grpSp>
      <p:pic>
        <p:nvPicPr>
          <p:cNvPr id="154" name="Picture 8" descr="Picture 8"/>
          <p:cNvPicPr>
            <a:picLocks noChangeAspect="1"/>
          </p:cNvPicPr>
          <p:nvPr/>
        </p:nvPicPr>
        <p:blipFill>
          <a:blip r:embed="rId4"/>
          <a:stretch>
            <a:fillRect/>
          </a:stretch>
        </p:blipFill>
        <p:spPr>
          <a:xfrm>
            <a:off x="4642053" y="1417465"/>
            <a:ext cx="2430476" cy="1361447"/>
          </a:xfrm>
          <a:prstGeom prst="rect">
            <a:avLst/>
          </a:prstGeom>
          <a:ln w="12700">
            <a:miter lim="400000"/>
          </a:ln>
        </p:spPr>
      </p:pic>
      <p:pic>
        <p:nvPicPr>
          <p:cNvPr id="155" name="Picture 10" descr="Picture 10"/>
          <p:cNvPicPr>
            <a:picLocks noChangeAspect="1"/>
          </p:cNvPicPr>
          <p:nvPr/>
        </p:nvPicPr>
        <p:blipFill>
          <a:blip r:embed="rId5"/>
          <a:stretch>
            <a:fillRect/>
          </a:stretch>
        </p:blipFill>
        <p:spPr>
          <a:xfrm>
            <a:off x="3543195" y="1635907"/>
            <a:ext cx="1208565" cy="1208567"/>
          </a:xfrm>
          <a:prstGeom prst="rect">
            <a:avLst/>
          </a:prstGeom>
          <a:ln w="12700">
            <a:miter lim="400000"/>
          </a:ln>
        </p:spPr>
      </p:pic>
    </p:spTree>
    <p:extLst>
      <p:ext uri="{BB962C8B-B14F-4D97-AF65-F5344CB8AC3E}">
        <p14:creationId xmlns:p14="http://schemas.microsoft.com/office/powerpoint/2010/main" val="178349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ctrTitle"/>
          </p:nvPr>
        </p:nvSpPr>
        <p:spPr/>
        <p:txBody>
          <a:bodyPr>
            <a:normAutofit fontScale="90000"/>
          </a:bodyPr>
          <a:lstStyle/>
          <a:p>
            <a:pPr algn="ctr"/>
            <a:r>
              <a:rPr lang="en-US" altLang="en-US" sz="3733" dirty="0">
                <a:ea typeface="ＭＳ Ｐゴシック" panose="020B0600070205080204" pitchFamily="34" charset="-128"/>
              </a:rPr>
              <a:t>What is the NCRA?</a:t>
            </a: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r>
              <a:rPr lang="en-US" altLang="en-US" sz="3733" dirty="0">
                <a:ea typeface="ＭＳ Ｐゴシック" panose="020B0600070205080204" pitchFamily="34" charset="-128"/>
              </a:rPr>
              <a:t>And how does it work?</a:t>
            </a:r>
            <a:endParaRPr lang="en-US" altLang="en-US" sz="1333" dirty="0">
              <a:ea typeface="ＭＳ Ｐゴシック" panose="020B0600070205080204" pitchFamily="34" charset="-128"/>
            </a:endParaRPr>
          </a:p>
        </p:txBody>
      </p:sp>
    </p:spTree>
    <p:extLst>
      <p:ext uri="{BB962C8B-B14F-4D97-AF65-F5344CB8AC3E}">
        <p14:creationId xmlns:p14="http://schemas.microsoft.com/office/powerpoint/2010/main" val="125613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National </a:t>
            </a:r>
            <a:r>
              <a:rPr lang="en-GB" altLang="en-US" dirty="0">
                <a:ea typeface="ＭＳ Ｐゴシック" panose="020B0600070205080204" pitchFamily="34" charset="-128"/>
              </a:rPr>
              <a:t>Cyber Risk Assessment (N</a:t>
            </a:r>
            <a:r>
              <a:rPr lang="en-GB" dirty="0"/>
              <a:t>CRA)?</a:t>
            </a:r>
          </a:p>
        </p:txBody>
      </p:sp>
      <p:sp>
        <p:nvSpPr>
          <p:cNvPr id="3" name="Content Placeholder 2"/>
          <p:cNvSpPr>
            <a:spLocks noGrp="1"/>
          </p:cNvSpPr>
          <p:nvPr>
            <p:ph idx="1"/>
          </p:nvPr>
        </p:nvSpPr>
        <p:spPr>
          <a:xfrm>
            <a:off x="471600" y="1842534"/>
            <a:ext cx="10911600" cy="4722736"/>
          </a:xfrm>
        </p:spPr>
        <p:txBody>
          <a:bodyPr>
            <a:normAutofit/>
          </a:bodyPr>
          <a:lstStyle/>
          <a:p>
            <a:endParaRPr lang="en-GB" dirty="0"/>
          </a:p>
          <a:p>
            <a:endParaRPr lang="en-GB" dirty="0"/>
          </a:p>
        </p:txBody>
      </p:sp>
      <p:sp>
        <p:nvSpPr>
          <p:cNvPr id="5" name="TextBox 4">
            <a:extLst>
              <a:ext uri="{FF2B5EF4-FFF2-40B4-BE49-F238E27FC236}">
                <a16:creationId xmlns:a16="http://schemas.microsoft.com/office/drawing/2014/main" id="{E30B8E3F-F509-42DF-931F-FA100C19249F}"/>
              </a:ext>
            </a:extLst>
          </p:cNvPr>
          <p:cNvSpPr txBox="1"/>
          <p:nvPr/>
        </p:nvSpPr>
        <p:spPr>
          <a:xfrm>
            <a:off x="653142" y="5607412"/>
            <a:ext cx="2647408" cy="830997"/>
          </a:xfrm>
          <a:prstGeom prst="rect">
            <a:avLst/>
          </a:prstGeom>
          <a:noFill/>
        </p:spPr>
        <p:txBody>
          <a:bodyPr wrap="square" lIns="91440" tIns="45720" rIns="91440" bIns="45720" rtlCol="0" anchor="t">
            <a:spAutoFit/>
          </a:bodyPr>
          <a:lstStyle/>
          <a:p>
            <a:pPr algn="ctr"/>
            <a:r>
              <a:rPr lang="en-GB" sz="2400" b="1" dirty="0">
                <a:solidFill>
                  <a:srgbClr val="002060"/>
                </a:solidFill>
              </a:rPr>
              <a:t>Interactive self assessment</a:t>
            </a:r>
            <a:endParaRPr lang="en-GB" sz="2400" b="1" dirty="0">
              <a:solidFill>
                <a:srgbClr val="002060"/>
              </a:solidFill>
              <a:cs typeface="Arial"/>
            </a:endParaRPr>
          </a:p>
        </p:txBody>
      </p:sp>
      <p:sp>
        <p:nvSpPr>
          <p:cNvPr id="6" name="TextBox 5">
            <a:extLst>
              <a:ext uri="{FF2B5EF4-FFF2-40B4-BE49-F238E27FC236}">
                <a16:creationId xmlns:a16="http://schemas.microsoft.com/office/drawing/2014/main" id="{5D47240F-EFEF-42A0-A7B2-8304E8E53E4E}"/>
              </a:ext>
            </a:extLst>
          </p:cNvPr>
          <p:cNvSpPr txBox="1"/>
          <p:nvPr/>
        </p:nvSpPr>
        <p:spPr>
          <a:xfrm>
            <a:off x="5116286" y="5601371"/>
            <a:ext cx="1959429" cy="830997"/>
          </a:xfrm>
          <a:prstGeom prst="rect">
            <a:avLst/>
          </a:prstGeom>
          <a:noFill/>
        </p:spPr>
        <p:txBody>
          <a:bodyPr wrap="square" lIns="91440" tIns="45720" rIns="91440" bIns="45720" rtlCol="0" anchor="t">
            <a:spAutoFit/>
          </a:bodyPr>
          <a:lstStyle/>
          <a:p>
            <a:pPr algn="ctr"/>
            <a:r>
              <a:rPr lang="en-GB" sz="2400" b="1" dirty="0">
                <a:solidFill>
                  <a:srgbClr val="002060"/>
                </a:solidFill>
              </a:rPr>
              <a:t>Repeatable process</a:t>
            </a:r>
          </a:p>
        </p:txBody>
      </p:sp>
      <p:sp>
        <p:nvSpPr>
          <p:cNvPr id="7" name="TextBox 6">
            <a:extLst>
              <a:ext uri="{FF2B5EF4-FFF2-40B4-BE49-F238E27FC236}">
                <a16:creationId xmlns:a16="http://schemas.microsoft.com/office/drawing/2014/main" id="{C28929FE-E0C6-4C79-A177-B09655540FE3}"/>
              </a:ext>
            </a:extLst>
          </p:cNvPr>
          <p:cNvSpPr txBox="1"/>
          <p:nvPr/>
        </p:nvSpPr>
        <p:spPr>
          <a:xfrm>
            <a:off x="8891451" y="5607410"/>
            <a:ext cx="1959429" cy="830997"/>
          </a:xfrm>
          <a:prstGeom prst="rect">
            <a:avLst/>
          </a:prstGeom>
          <a:noFill/>
        </p:spPr>
        <p:txBody>
          <a:bodyPr wrap="square" rtlCol="0">
            <a:spAutoFit/>
          </a:bodyPr>
          <a:lstStyle/>
          <a:p>
            <a:pPr algn="ctr"/>
            <a:r>
              <a:rPr lang="en-GB" sz="2400" b="1" dirty="0">
                <a:solidFill>
                  <a:srgbClr val="002060"/>
                </a:solidFill>
              </a:rPr>
              <a:t>Analysis of cyber risk</a:t>
            </a:r>
          </a:p>
        </p:txBody>
      </p:sp>
      <p:pic>
        <p:nvPicPr>
          <p:cNvPr id="4" name="Picture 3">
            <a:extLst>
              <a:ext uri="{FF2B5EF4-FFF2-40B4-BE49-F238E27FC236}">
                <a16:creationId xmlns:a16="http://schemas.microsoft.com/office/drawing/2014/main" id="{9DF43A5E-8B7C-4F39-A737-350A56A29DC7}"/>
              </a:ext>
            </a:extLst>
          </p:cNvPr>
          <p:cNvPicPr>
            <a:picLocks noChangeAspect="1"/>
          </p:cNvPicPr>
          <p:nvPr/>
        </p:nvPicPr>
        <p:blipFill>
          <a:blip r:embed="rId3"/>
          <a:stretch>
            <a:fillRect/>
          </a:stretch>
        </p:blipFill>
        <p:spPr>
          <a:xfrm>
            <a:off x="571908" y="2287444"/>
            <a:ext cx="3226369" cy="2912013"/>
          </a:xfrm>
          <a:prstGeom prst="rect">
            <a:avLst/>
          </a:prstGeom>
        </p:spPr>
      </p:pic>
      <p:pic>
        <p:nvPicPr>
          <p:cNvPr id="8" name="Picture 7">
            <a:extLst>
              <a:ext uri="{FF2B5EF4-FFF2-40B4-BE49-F238E27FC236}">
                <a16:creationId xmlns:a16="http://schemas.microsoft.com/office/drawing/2014/main" id="{7950B161-7BB7-46DA-91D4-3BA629E46C73}"/>
              </a:ext>
            </a:extLst>
          </p:cNvPr>
          <p:cNvPicPr>
            <a:picLocks noChangeAspect="1"/>
          </p:cNvPicPr>
          <p:nvPr/>
        </p:nvPicPr>
        <p:blipFill>
          <a:blip r:embed="rId4"/>
          <a:stretch>
            <a:fillRect/>
          </a:stretch>
        </p:blipFill>
        <p:spPr>
          <a:xfrm>
            <a:off x="4290647" y="2287444"/>
            <a:ext cx="3756074" cy="29120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37C64056-77BD-4933-A063-FCA7072B1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0725" y="1960323"/>
            <a:ext cx="4000343" cy="4000343"/>
          </a:xfrm>
          <a:prstGeom prst="rect">
            <a:avLst/>
          </a:prstGeom>
        </p:spPr>
      </p:pic>
    </p:spTree>
    <p:extLst>
      <p:ext uri="{BB962C8B-B14F-4D97-AF65-F5344CB8AC3E}">
        <p14:creationId xmlns:p14="http://schemas.microsoft.com/office/powerpoint/2010/main" val="106343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2754-E474-0343-A544-4A8C77018532}"/>
              </a:ext>
            </a:extLst>
          </p:cNvPr>
          <p:cNvSpPr>
            <a:spLocks noGrp="1"/>
          </p:cNvSpPr>
          <p:nvPr>
            <p:ph type="title"/>
          </p:nvPr>
        </p:nvSpPr>
        <p:spPr>
          <a:xfrm>
            <a:off x="471600" y="766799"/>
            <a:ext cx="10260131" cy="1056559"/>
          </a:xfrm>
          <a:noFill/>
          <a:ln w="9525">
            <a:noFill/>
            <a:miter lim="800000"/>
            <a:headEnd/>
            <a:tailEnd/>
          </a:ln>
        </p:spPr>
        <p:txBody>
          <a:bodyPr vert="horz" wrap="square" lIns="0" tIns="0" rIns="121920" bIns="48000" numCol="1" rtlCol="0" anchor="t" anchorCtr="0" compatLnSpc="1">
            <a:prstTxWarp prst="textNoShape">
              <a:avLst/>
            </a:prstTxWarp>
            <a:normAutofit/>
          </a:bodyPr>
          <a:lstStyle/>
          <a:p>
            <a:r>
              <a:rPr lang="en-US" dirty="0">
                <a:ea typeface="ＭＳ Ｐゴシック"/>
              </a:rPr>
              <a:t>The NCRA is built around a risk management cycle that identifies risks and their mitigations ...</a:t>
            </a:r>
            <a:endParaRPr lang="en-US" dirty="0"/>
          </a:p>
        </p:txBody>
      </p:sp>
      <p:sp>
        <p:nvSpPr>
          <p:cNvPr id="3" name="Content Placeholder 2">
            <a:extLst>
              <a:ext uri="{FF2B5EF4-FFF2-40B4-BE49-F238E27FC236}">
                <a16:creationId xmlns:a16="http://schemas.microsoft.com/office/drawing/2014/main" id="{38BBA001-3D75-4806-A314-92A8301113A9}"/>
              </a:ext>
            </a:extLst>
          </p:cNvPr>
          <p:cNvSpPr>
            <a:spLocks noGrp="1"/>
          </p:cNvSpPr>
          <p:nvPr>
            <p:ph idx="1"/>
          </p:nvPr>
        </p:nvSpPr>
        <p:spPr>
          <a:xfrm>
            <a:off x="5661861" y="2517732"/>
            <a:ext cx="6054742" cy="3874032"/>
          </a:xfrm>
        </p:spPr>
        <p:txBody>
          <a:bodyPr vert="horz" lIns="0" tIns="0" rIns="0" bIns="0" rtlCol="0" anchor="t">
            <a:normAutofit fontScale="92500" lnSpcReduction="10000"/>
          </a:bodyPr>
          <a:lstStyle/>
          <a:p>
            <a:pPr marL="457200" indent="-457200">
              <a:spcAft>
                <a:spcPts val="600"/>
              </a:spcAft>
              <a:buFont typeface="Arial" panose="020B0604020202020204" pitchFamily="34" charset="0"/>
              <a:buChar char="•"/>
            </a:pPr>
            <a:r>
              <a:rPr lang="en-GB" sz="2400" dirty="0"/>
              <a:t>A repeatable measure of cyber / info system risks at the national level.</a:t>
            </a:r>
          </a:p>
          <a:p>
            <a:pPr>
              <a:spcAft>
                <a:spcPts val="600"/>
              </a:spcAft>
            </a:pPr>
            <a:endParaRPr lang="en-GB" sz="2400" dirty="0"/>
          </a:p>
          <a:p>
            <a:pPr marL="457200" indent="-457200">
              <a:spcAft>
                <a:spcPts val="600"/>
              </a:spcAft>
              <a:buFont typeface="Arial" panose="020B0604020202020204" pitchFamily="34" charset="0"/>
              <a:buChar char="•"/>
            </a:pPr>
            <a:r>
              <a:rPr lang="en-GB" sz="2400" dirty="0"/>
              <a:t>A set of recommended risk mitigations based on the risks identified.</a:t>
            </a:r>
            <a:endParaRPr lang="en-GB" sz="2400" dirty="0">
              <a:cs typeface="Arial"/>
            </a:endParaRPr>
          </a:p>
          <a:p>
            <a:pPr>
              <a:spcAft>
                <a:spcPts val="600"/>
              </a:spcAft>
            </a:pPr>
            <a:endParaRPr lang="en-GB" sz="2400" dirty="0"/>
          </a:p>
          <a:p>
            <a:pPr marL="457200" indent="-457200">
              <a:spcAft>
                <a:spcPts val="600"/>
              </a:spcAft>
              <a:buFont typeface="Arial" panose="020B0604020202020204" pitchFamily="34" charset="0"/>
              <a:buChar char="•"/>
            </a:pPr>
            <a:r>
              <a:rPr lang="en-GB" sz="2400" dirty="0"/>
              <a:t>A recommended approach to delivering risk mitigations.</a:t>
            </a:r>
            <a:endParaRPr lang="en-GB" sz="2400" dirty="0">
              <a:cs typeface="Arial"/>
            </a:endParaRPr>
          </a:p>
          <a:p>
            <a:pPr>
              <a:spcAft>
                <a:spcPts val="600"/>
              </a:spcAft>
            </a:pPr>
            <a:endParaRPr lang="en-GB" sz="2400" dirty="0"/>
          </a:p>
          <a:p>
            <a:pPr marL="457200" indent="-457200">
              <a:spcAft>
                <a:spcPts val="600"/>
              </a:spcAft>
              <a:buFont typeface="Arial" panose="020B0604020202020204" pitchFamily="34" charset="0"/>
              <a:buChar char="•"/>
            </a:pPr>
            <a:r>
              <a:rPr lang="en-GB" sz="2400" dirty="0"/>
              <a:t>Tailored reports for individual organisations with high risk systems.</a:t>
            </a:r>
            <a:endParaRPr lang="en-GB" sz="2400" dirty="0">
              <a:cs typeface="Arial"/>
            </a:endParaRPr>
          </a:p>
        </p:txBody>
      </p:sp>
      <p:grpSp>
        <p:nvGrpSpPr>
          <p:cNvPr id="14" name="Group 13">
            <a:extLst>
              <a:ext uri="{FF2B5EF4-FFF2-40B4-BE49-F238E27FC236}">
                <a16:creationId xmlns:a16="http://schemas.microsoft.com/office/drawing/2014/main" id="{98DCD3B4-23AB-BE44-B78A-DA0A4774CC0F}"/>
              </a:ext>
            </a:extLst>
          </p:cNvPr>
          <p:cNvGrpSpPr/>
          <p:nvPr/>
        </p:nvGrpSpPr>
        <p:grpSpPr>
          <a:xfrm>
            <a:off x="180867" y="2172171"/>
            <a:ext cx="5215491" cy="4016205"/>
            <a:chOff x="2032000" y="719666"/>
            <a:chExt cx="8128000" cy="5418667"/>
          </a:xfrm>
        </p:grpSpPr>
        <p:graphicFrame>
          <p:nvGraphicFramePr>
            <p:cNvPr id="15" name="Diagram 14">
              <a:extLst>
                <a:ext uri="{FF2B5EF4-FFF2-40B4-BE49-F238E27FC236}">
                  <a16:creationId xmlns:a16="http://schemas.microsoft.com/office/drawing/2014/main" id="{5EE7E686-4D95-AB46-BD14-080CFCC8130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CCAEC631-42F3-774F-9D85-0FAFC55A6D41}"/>
                </a:ext>
              </a:extLst>
            </p:cNvPr>
            <p:cNvSpPr txBox="1"/>
            <p:nvPr/>
          </p:nvSpPr>
          <p:spPr>
            <a:xfrm>
              <a:off x="4821131" y="2958380"/>
              <a:ext cx="2963506" cy="899628"/>
            </a:xfrm>
            <a:prstGeom prst="rect">
              <a:avLst/>
            </a:prstGeom>
            <a:noFill/>
          </p:spPr>
          <p:txBody>
            <a:bodyPr wrap="square" rtlCol="0">
              <a:spAutoFit/>
            </a:bodyPr>
            <a:lstStyle/>
            <a:p>
              <a:r>
                <a:rPr lang="en-GB" sz="3733" b="1" dirty="0">
                  <a:latin typeface="Gill Sans" panose="020B0502020104020203" pitchFamily="34" charset="-79"/>
                  <a:cs typeface="Gill Sans" panose="020B0502020104020203" pitchFamily="34" charset="-79"/>
                </a:rPr>
                <a:t>NCRA</a:t>
              </a:r>
            </a:p>
          </p:txBody>
        </p:sp>
      </p:grpSp>
    </p:spTree>
    <p:extLst>
      <p:ext uri="{BB962C8B-B14F-4D97-AF65-F5344CB8AC3E}">
        <p14:creationId xmlns:p14="http://schemas.microsoft.com/office/powerpoint/2010/main" val="333586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23FA-04D1-BE48-8910-371685CFD0D4}"/>
              </a:ext>
            </a:extLst>
          </p:cNvPr>
          <p:cNvSpPr>
            <a:spLocks noGrp="1"/>
          </p:cNvSpPr>
          <p:nvPr>
            <p:ph type="title"/>
          </p:nvPr>
        </p:nvSpPr>
        <p:spPr/>
        <p:txBody>
          <a:bodyPr>
            <a:normAutofit fontScale="90000"/>
          </a:bodyPr>
          <a:lstStyle/>
          <a:p>
            <a:r>
              <a:rPr lang="en-GB" dirty="0">
                <a:ea typeface="ＭＳ Ｐゴシック"/>
                <a:sym typeface="Calibri"/>
              </a:rPr>
              <a:t>… </a:t>
            </a:r>
            <a:r>
              <a:rPr lang="en-GB" sz="3600" dirty="0">
                <a:ea typeface="ＭＳ Ｐゴシック"/>
                <a:sym typeface="Calibri"/>
              </a:rPr>
              <a:t>which helps identify strategic investments and kick-starts cyber improvements</a:t>
            </a:r>
            <a:endParaRPr lang="en-GB" sz="3600" dirty="0">
              <a:ea typeface="ＭＳ Ｐゴシック"/>
            </a:endParaRPr>
          </a:p>
        </p:txBody>
      </p:sp>
      <p:sp>
        <p:nvSpPr>
          <p:cNvPr id="3" name="Rounded Rectangle 2">
            <a:extLst>
              <a:ext uri="{FF2B5EF4-FFF2-40B4-BE49-F238E27FC236}">
                <a16:creationId xmlns:a16="http://schemas.microsoft.com/office/drawing/2014/main" id="{3E4448D0-D6CB-3D4A-B805-8ACF8535FF03}"/>
              </a:ext>
            </a:extLst>
          </p:cNvPr>
          <p:cNvSpPr/>
          <p:nvPr/>
        </p:nvSpPr>
        <p:spPr>
          <a:xfrm>
            <a:off x="799729" y="3167268"/>
            <a:ext cx="1510748" cy="1302027"/>
          </a:xfrm>
          <a:prstGeom prst="roundRect">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NCRA</a:t>
            </a:r>
          </a:p>
        </p:txBody>
      </p:sp>
      <p:grpSp>
        <p:nvGrpSpPr>
          <p:cNvPr id="16" name="Group 15">
            <a:extLst>
              <a:ext uri="{FF2B5EF4-FFF2-40B4-BE49-F238E27FC236}">
                <a16:creationId xmlns:a16="http://schemas.microsoft.com/office/drawing/2014/main" id="{75AA60C2-B55D-4C1C-8339-A9853BE0C3B8}"/>
              </a:ext>
            </a:extLst>
          </p:cNvPr>
          <p:cNvGrpSpPr/>
          <p:nvPr/>
        </p:nvGrpSpPr>
        <p:grpSpPr>
          <a:xfrm>
            <a:off x="2310477" y="1276246"/>
            <a:ext cx="9480242" cy="2542035"/>
            <a:chOff x="2310477" y="1276246"/>
            <a:chExt cx="9480242" cy="2542035"/>
          </a:xfrm>
        </p:grpSpPr>
        <p:sp>
          <p:nvSpPr>
            <p:cNvPr id="4" name="Rounded Rectangle 3">
              <a:extLst>
                <a:ext uri="{FF2B5EF4-FFF2-40B4-BE49-F238E27FC236}">
                  <a16:creationId xmlns:a16="http://schemas.microsoft.com/office/drawing/2014/main" id="{44C832CB-B439-8E41-AE15-6773A73335FB}"/>
                </a:ext>
              </a:extLst>
            </p:cNvPr>
            <p:cNvSpPr/>
            <p:nvPr/>
          </p:nvSpPr>
          <p:spPr>
            <a:xfrm>
              <a:off x="3585998" y="1705098"/>
              <a:ext cx="3684105" cy="1119221"/>
            </a:xfrm>
            <a:prstGeom prst="roundRect">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t>Inform your National Cyber Security Strategy</a:t>
              </a:r>
            </a:p>
          </p:txBody>
        </p:sp>
        <p:cxnSp>
          <p:nvCxnSpPr>
            <p:cNvPr id="7" name="Curved Connector 6">
              <a:extLst>
                <a:ext uri="{FF2B5EF4-FFF2-40B4-BE49-F238E27FC236}">
                  <a16:creationId xmlns:a16="http://schemas.microsoft.com/office/drawing/2014/main" id="{83F0A8A2-FFC1-9348-8D64-CB056B09051A}"/>
                </a:ext>
              </a:extLst>
            </p:cNvPr>
            <p:cNvCxnSpPr>
              <a:cxnSpLocks/>
              <a:stCxn id="3" idx="3"/>
              <a:endCxn id="4" idx="1"/>
            </p:cNvCxnSpPr>
            <p:nvPr/>
          </p:nvCxnSpPr>
          <p:spPr>
            <a:xfrm flipV="1">
              <a:off x="2310477" y="2264708"/>
              <a:ext cx="1275521" cy="1553573"/>
            </a:xfrm>
            <a:prstGeom prst="curvedConnector3">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C9C8CE3-610C-8344-8B72-A6EB9FB5BD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4974" y="1276246"/>
              <a:ext cx="1957279" cy="1957279"/>
            </a:xfrm>
            <a:prstGeom prst="rect">
              <a:avLst/>
            </a:prstGeom>
            <a:ln>
              <a:noFill/>
            </a:ln>
          </p:spPr>
        </p:pic>
        <p:cxnSp>
          <p:nvCxnSpPr>
            <p:cNvPr id="13" name="Straight Arrow Connector 12">
              <a:extLst>
                <a:ext uri="{FF2B5EF4-FFF2-40B4-BE49-F238E27FC236}">
                  <a16:creationId xmlns:a16="http://schemas.microsoft.com/office/drawing/2014/main" id="{B5CB6DD1-108A-F441-B85B-DC498EE5F8F1}"/>
                </a:ext>
              </a:extLst>
            </p:cNvPr>
            <p:cNvCxnSpPr>
              <a:cxnSpLocks/>
              <a:stCxn id="4" idx="3"/>
            </p:cNvCxnSpPr>
            <p:nvPr/>
          </p:nvCxnSpPr>
          <p:spPr>
            <a:xfrm>
              <a:off x="7270103" y="2264708"/>
              <a:ext cx="540616" cy="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F64356F0-5AFE-6748-9E55-B8691EB86BDD}"/>
                </a:ext>
              </a:extLst>
            </p:cNvPr>
            <p:cNvSpPr txBox="1"/>
            <p:nvPr/>
          </p:nvSpPr>
          <p:spPr>
            <a:xfrm>
              <a:off x="10211190" y="1606856"/>
              <a:ext cx="1579529" cy="977191"/>
            </a:xfrm>
            <a:prstGeom prst="rect">
              <a:avLst/>
            </a:prstGeom>
            <a:noFill/>
            <a:ln>
              <a:noFill/>
            </a:ln>
          </p:spPr>
          <p:txBody>
            <a:bodyPr wrap="square" lIns="121920" tIns="60960" rIns="121920" bIns="60960" rtlCol="0" anchor="t">
              <a:spAutoFit/>
            </a:bodyPr>
            <a:lstStyle/>
            <a:p>
              <a:r>
                <a:rPr lang="en-GB" sz="1850" dirty="0">
                  <a:solidFill>
                    <a:srgbClr val="103A3E"/>
                  </a:solidFill>
                  <a:latin typeface="Arial"/>
                  <a:ea typeface="ＭＳ Ｐゴシック"/>
                  <a:cs typeface="Arial"/>
                </a:rPr>
                <a:t>Adjust to address the highest risks</a:t>
              </a:r>
              <a:endParaRPr lang="en-GB" sz="1850" dirty="0">
                <a:solidFill>
                  <a:srgbClr val="103A3E"/>
                </a:solidFill>
              </a:endParaRPr>
            </a:p>
          </p:txBody>
        </p:sp>
      </p:grpSp>
      <p:grpSp>
        <p:nvGrpSpPr>
          <p:cNvPr id="17" name="Group 16">
            <a:extLst>
              <a:ext uri="{FF2B5EF4-FFF2-40B4-BE49-F238E27FC236}">
                <a16:creationId xmlns:a16="http://schemas.microsoft.com/office/drawing/2014/main" id="{0FE1F75A-949C-465F-9D15-1A5C469A3E27}"/>
              </a:ext>
            </a:extLst>
          </p:cNvPr>
          <p:cNvGrpSpPr/>
          <p:nvPr/>
        </p:nvGrpSpPr>
        <p:grpSpPr>
          <a:xfrm>
            <a:off x="2310477" y="3029049"/>
            <a:ext cx="9388923" cy="1559722"/>
            <a:chOff x="2310477" y="3029049"/>
            <a:chExt cx="9388923" cy="1559722"/>
          </a:xfrm>
        </p:grpSpPr>
        <p:sp>
          <p:nvSpPr>
            <p:cNvPr id="5" name="Rounded Rectangle 4">
              <a:extLst>
                <a:ext uri="{FF2B5EF4-FFF2-40B4-BE49-F238E27FC236}">
                  <a16:creationId xmlns:a16="http://schemas.microsoft.com/office/drawing/2014/main" id="{8038A5F8-D779-EF45-828E-6D0922736CD3}"/>
                </a:ext>
              </a:extLst>
            </p:cNvPr>
            <p:cNvSpPr/>
            <p:nvPr/>
          </p:nvSpPr>
          <p:spPr>
            <a:xfrm>
              <a:off x="3585998" y="3233525"/>
              <a:ext cx="3684105" cy="1150455"/>
            </a:xfrm>
            <a:prstGeom prst="roundRect">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t>Develop a National Cyber Security investment programme</a:t>
              </a:r>
            </a:p>
          </p:txBody>
        </p:sp>
        <p:cxnSp>
          <p:nvCxnSpPr>
            <p:cNvPr id="8" name="Curved Connector 7">
              <a:extLst>
                <a:ext uri="{FF2B5EF4-FFF2-40B4-BE49-F238E27FC236}">
                  <a16:creationId xmlns:a16="http://schemas.microsoft.com/office/drawing/2014/main" id="{DA118F59-9655-8443-A363-69CABED6E39C}"/>
                </a:ext>
              </a:extLst>
            </p:cNvPr>
            <p:cNvCxnSpPr>
              <a:cxnSpLocks/>
              <a:stCxn id="3" idx="3"/>
              <a:endCxn id="5" idx="1"/>
            </p:cNvCxnSpPr>
            <p:nvPr/>
          </p:nvCxnSpPr>
          <p:spPr>
            <a:xfrm flipV="1">
              <a:off x="2310477" y="3808753"/>
              <a:ext cx="1275521" cy="9529"/>
            </a:xfrm>
            <a:prstGeom prst="curvedConnector3">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E0943F72-9B70-374A-B9C0-0FEC69DF3A92}"/>
                </a:ext>
              </a:extLst>
            </p:cNvPr>
            <p:cNvCxnSpPr>
              <a:cxnSpLocks/>
              <a:stCxn id="5" idx="3"/>
            </p:cNvCxnSpPr>
            <p:nvPr/>
          </p:nvCxnSpPr>
          <p:spPr>
            <a:xfrm flipV="1">
              <a:off x="7270103" y="3808752"/>
              <a:ext cx="540616" cy="1"/>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23E22A2F-7304-EA46-805C-6C2EBB6E9F48}"/>
                </a:ext>
              </a:extLst>
            </p:cNvPr>
            <p:cNvSpPr txBox="1"/>
            <p:nvPr/>
          </p:nvSpPr>
          <p:spPr>
            <a:xfrm>
              <a:off x="10209017" y="3029049"/>
              <a:ext cx="1490383" cy="1559722"/>
            </a:xfrm>
            <a:prstGeom prst="rect">
              <a:avLst/>
            </a:prstGeom>
            <a:noFill/>
            <a:ln>
              <a:noFill/>
            </a:ln>
          </p:spPr>
          <p:txBody>
            <a:bodyPr wrap="square" lIns="121920" tIns="60960" rIns="121920" bIns="60960" rtlCol="0" anchor="t">
              <a:spAutoFit/>
            </a:bodyPr>
            <a:lstStyle/>
            <a:p>
              <a:r>
                <a:rPr lang="en-GB" sz="1850" dirty="0">
                  <a:solidFill>
                    <a:srgbClr val="103A3E"/>
                  </a:solidFill>
                  <a:latin typeface="Arial"/>
                  <a:ea typeface="ＭＳ Ｐゴシック"/>
                  <a:cs typeface="Arial"/>
                </a:rPr>
                <a:t>Implement strategic capacity building projects</a:t>
              </a:r>
              <a:endParaRPr lang="en-GB" sz="1850" dirty="0">
                <a:solidFill>
                  <a:srgbClr val="103A3E"/>
                </a:solidFill>
              </a:endParaRPr>
            </a:p>
          </p:txBody>
        </p:sp>
        <p:pic>
          <p:nvPicPr>
            <p:cNvPr id="21" name="Picture 20">
              <a:extLst>
                <a:ext uri="{FF2B5EF4-FFF2-40B4-BE49-F238E27FC236}">
                  <a16:creationId xmlns:a16="http://schemas.microsoft.com/office/drawing/2014/main" id="{4B435170-DA62-3C42-9638-B72B12D72C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6752" y="3243054"/>
              <a:ext cx="2193723" cy="1150455"/>
            </a:xfrm>
            <a:prstGeom prst="rect">
              <a:avLst/>
            </a:prstGeom>
            <a:effectLst>
              <a:softEdge rad="25400"/>
            </a:effectLst>
          </p:spPr>
        </p:pic>
      </p:grpSp>
      <p:grpSp>
        <p:nvGrpSpPr>
          <p:cNvPr id="22" name="Group 21">
            <a:extLst>
              <a:ext uri="{FF2B5EF4-FFF2-40B4-BE49-F238E27FC236}">
                <a16:creationId xmlns:a16="http://schemas.microsoft.com/office/drawing/2014/main" id="{F18B4718-BF44-4265-9CD5-CD6B242EB2AA}"/>
              </a:ext>
            </a:extLst>
          </p:cNvPr>
          <p:cNvGrpSpPr/>
          <p:nvPr/>
        </p:nvGrpSpPr>
        <p:grpSpPr>
          <a:xfrm>
            <a:off x="253078" y="3818282"/>
            <a:ext cx="11535468" cy="2784142"/>
            <a:chOff x="253078" y="3818282"/>
            <a:chExt cx="11535468" cy="2784142"/>
          </a:xfrm>
        </p:grpSpPr>
        <p:cxnSp>
          <p:nvCxnSpPr>
            <p:cNvPr id="11" name="Elbow Connector 10">
              <a:extLst>
                <a:ext uri="{FF2B5EF4-FFF2-40B4-BE49-F238E27FC236}">
                  <a16:creationId xmlns:a16="http://schemas.microsoft.com/office/drawing/2014/main" id="{C0C444F6-82D7-8D42-B029-184B3AB6AAE1}"/>
                </a:ext>
              </a:extLst>
            </p:cNvPr>
            <p:cNvCxnSpPr>
              <a:cxnSpLocks/>
              <a:endCxn id="3" idx="1"/>
            </p:cNvCxnSpPr>
            <p:nvPr/>
          </p:nvCxnSpPr>
          <p:spPr>
            <a:xfrm rot="5400000" flipH="1" flipV="1">
              <a:off x="-865668" y="4937029"/>
              <a:ext cx="2784141" cy="546649"/>
            </a:xfrm>
            <a:prstGeom prst="bentConnector2">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6" name="Rounded Rectangle 5">
              <a:extLst>
                <a:ext uri="{FF2B5EF4-FFF2-40B4-BE49-F238E27FC236}">
                  <a16:creationId xmlns:a16="http://schemas.microsoft.com/office/drawing/2014/main" id="{666D8C33-6025-164B-A1C9-69E6BFB7EC12}"/>
                </a:ext>
              </a:extLst>
            </p:cNvPr>
            <p:cNvSpPr/>
            <p:nvPr/>
          </p:nvSpPr>
          <p:spPr>
            <a:xfrm>
              <a:off x="3585998" y="4777566"/>
              <a:ext cx="3684105" cy="1195007"/>
            </a:xfrm>
            <a:prstGeom prst="roundRect">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t>Create risk dashboards, measures and metrics</a:t>
              </a:r>
            </a:p>
          </p:txBody>
        </p:sp>
        <p:cxnSp>
          <p:nvCxnSpPr>
            <p:cNvPr id="9" name="Curved Connector 8">
              <a:extLst>
                <a:ext uri="{FF2B5EF4-FFF2-40B4-BE49-F238E27FC236}">
                  <a16:creationId xmlns:a16="http://schemas.microsoft.com/office/drawing/2014/main" id="{83A488DC-8913-0D46-B122-B91AAABC04A6}"/>
                </a:ext>
              </a:extLst>
            </p:cNvPr>
            <p:cNvCxnSpPr>
              <a:cxnSpLocks/>
              <a:stCxn id="3" idx="3"/>
              <a:endCxn id="6" idx="1"/>
            </p:cNvCxnSpPr>
            <p:nvPr/>
          </p:nvCxnSpPr>
          <p:spPr>
            <a:xfrm>
              <a:off x="2310477" y="3818282"/>
              <a:ext cx="1275521" cy="1556788"/>
            </a:xfrm>
            <a:prstGeom prst="curvedConnector3">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0" name="Elbow Connector 9">
              <a:extLst>
                <a:ext uri="{FF2B5EF4-FFF2-40B4-BE49-F238E27FC236}">
                  <a16:creationId xmlns:a16="http://schemas.microsoft.com/office/drawing/2014/main" id="{1EAE0B19-19F8-F940-A431-37DD75D7D5B5}"/>
                </a:ext>
              </a:extLst>
            </p:cNvPr>
            <p:cNvCxnSpPr>
              <a:cxnSpLocks/>
              <a:stCxn id="6" idx="3"/>
            </p:cNvCxnSpPr>
            <p:nvPr/>
          </p:nvCxnSpPr>
          <p:spPr>
            <a:xfrm flipH="1">
              <a:off x="253079" y="5375069"/>
              <a:ext cx="7017024" cy="1218280"/>
            </a:xfrm>
            <a:prstGeom prst="bentConnector3">
              <a:avLst>
                <a:gd name="adj1" fmla="val -4344"/>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EA4B16F0-B0C1-CC4D-B5A0-B2845913DE72}"/>
                </a:ext>
              </a:extLst>
            </p:cNvPr>
            <p:cNvSpPr txBox="1"/>
            <p:nvPr/>
          </p:nvSpPr>
          <p:spPr>
            <a:xfrm>
              <a:off x="10209017" y="4678353"/>
              <a:ext cx="1579529" cy="1559722"/>
            </a:xfrm>
            <a:prstGeom prst="rect">
              <a:avLst/>
            </a:prstGeom>
            <a:noFill/>
            <a:ln>
              <a:noFill/>
            </a:ln>
          </p:spPr>
          <p:txBody>
            <a:bodyPr wrap="square" lIns="121920" tIns="60960" rIns="121920" bIns="60960" rtlCol="0" anchor="t">
              <a:spAutoFit/>
            </a:bodyPr>
            <a:lstStyle/>
            <a:p>
              <a:r>
                <a:rPr lang="en-GB" sz="1850" dirty="0">
                  <a:solidFill>
                    <a:srgbClr val="103A3E"/>
                  </a:solidFill>
                  <a:latin typeface="Arial"/>
                  <a:ea typeface="ＭＳ Ｐゴシック"/>
                  <a:cs typeface="Arial"/>
                </a:rPr>
                <a:t>Measure progress towards mitigation success</a:t>
              </a:r>
              <a:endParaRPr lang="en-GB" sz="1850" dirty="0">
                <a:solidFill>
                  <a:srgbClr val="103A3E"/>
                </a:solidFill>
              </a:endParaRPr>
            </a:p>
          </p:txBody>
        </p:sp>
        <p:pic>
          <p:nvPicPr>
            <p:cNvPr id="27" name="Picture 26">
              <a:extLst>
                <a:ext uri="{FF2B5EF4-FFF2-40B4-BE49-F238E27FC236}">
                  <a16:creationId xmlns:a16="http://schemas.microsoft.com/office/drawing/2014/main" id="{C9FF5FCF-B1F5-584B-9690-621C1CDE18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3627" y="4648968"/>
              <a:ext cx="2186848" cy="1452203"/>
            </a:xfrm>
            <a:prstGeom prst="rect">
              <a:avLst/>
            </a:prstGeom>
            <a:effectLst>
              <a:softEdge rad="127000"/>
            </a:effectLst>
          </p:spPr>
        </p:pic>
      </p:grpSp>
    </p:spTree>
    <p:extLst>
      <p:ext uri="{BB962C8B-B14F-4D97-AF65-F5344CB8AC3E}">
        <p14:creationId xmlns:p14="http://schemas.microsoft.com/office/powerpoint/2010/main" val="23740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7D4784-F5BA-854A-A9AD-183340F16CBC}"/>
              </a:ext>
            </a:extLst>
          </p:cNvPr>
          <p:cNvSpPr>
            <a:spLocks noGrp="1"/>
          </p:cNvSpPr>
          <p:nvPr>
            <p:ph type="title"/>
          </p:nvPr>
        </p:nvSpPr>
        <p:spPr>
          <a:xfrm>
            <a:off x="504851" y="43763"/>
            <a:ext cx="10911600" cy="604800"/>
          </a:xfrm>
        </p:spPr>
        <p:txBody>
          <a:bodyPr>
            <a:normAutofit fontScale="90000"/>
          </a:bodyPr>
          <a:lstStyle/>
          <a:p>
            <a:r>
              <a:rPr lang="en-GB" dirty="0"/>
              <a:t>The NCRA aligns with &amp; fills a gap in cyber assessments. </a:t>
            </a:r>
          </a:p>
        </p:txBody>
      </p:sp>
      <p:sp>
        <p:nvSpPr>
          <p:cNvPr id="55" name="Rectangle 54">
            <a:extLst>
              <a:ext uri="{FF2B5EF4-FFF2-40B4-BE49-F238E27FC236}">
                <a16:creationId xmlns:a16="http://schemas.microsoft.com/office/drawing/2014/main" id="{9AC12A32-12FA-AC46-9CA4-BB2B681131B1}"/>
              </a:ext>
            </a:extLst>
          </p:cNvPr>
          <p:cNvSpPr/>
          <p:nvPr/>
        </p:nvSpPr>
        <p:spPr>
          <a:xfrm>
            <a:off x="2310829" y="848120"/>
            <a:ext cx="9407231" cy="5292059"/>
          </a:xfrm>
          <a:prstGeom prst="rect">
            <a:avLst/>
          </a:prstGeom>
          <a:solidFill>
            <a:srgbClr val="FAF5E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8" name="Group 7">
            <a:extLst>
              <a:ext uri="{FF2B5EF4-FFF2-40B4-BE49-F238E27FC236}">
                <a16:creationId xmlns:a16="http://schemas.microsoft.com/office/drawing/2014/main" id="{449181C1-5B8E-44E7-9BFF-36045B1EC367}"/>
              </a:ext>
            </a:extLst>
          </p:cNvPr>
          <p:cNvGrpSpPr/>
          <p:nvPr/>
        </p:nvGrpSpPr>
        <p:grpSpPr>
          <a:xfrm>
            <a:off x="2868173" y="2152017"/>
            <a:ext cx="3534094" cy="3020503"/>
            <a:chOff x="2868173" y="2152017"/>
            <a:chExt cx="3534094" cy="3020503"/>
          </a:xfrm>
        </p:grpSpPr>
        <p:sp>
          <p:nvSpPr>
            <p:cNvPr id="57" name="Rectangle 56">
              <a:extLst>
                <a:ext uri="{FF2B5EF4-FFF2-40B4-BE49-F238E27FC236}">
                  <a16:creationId xmlns:a16="http://schemas.microsoft.com/office/drawing/2014/main" id="{4D8B1A1C-3E6D-524F-8C5C-F51CE3D459B4}"/>
                </a:ext>
              </a:extLst>
            </p:cNvPr>
            <p:cNvSpPr/>
            <p:nvPr/>
          </p:nvSpPr>
          <p:spPr>
            <a:xfrm>
              <a:off x="3158885" y="2372846"/>
              <a:ext cx="3243382" cy="2578848"/>
            </a:xfrm>
            <a:prstGeom prst="rect">
              <a:avLst/>
            </a:prstGeom>
            <a:solidFill>
              <a:srgbClr val="FFE2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8" name="Left-Right Arrow 57">
              <a:extLst>
                <a:ext uri="{FF2B5EF4-FFF2-40B4-BE49-F238E27FC236}">
                  <a16:creationId xmlns:a16="http://schemas.microsoft.com/office/drawing/2014/main" id="{24B52E93-2CB4-CD46-9408-ABCEEC3D7CD0}"/>
                </a:ext>
              </a:extLst>
            </p:cNvPr>
            <p:cNvSpPr/>
            <p:nvPr/>
          </p:nvSpPr>
          <p:spPr>
            <a:xfrm rot="5400000">
              <a:off x="1570925" y="3449265"/>
              <a:ext cx="3020503" cy="426008"/>
            </a:xfrm>
            <a:prstGeom prst="leftRightArrow">
              <a:avLst>
                <a:gd name="adj1" fmla="val 59034"/>
                <a:gd name="adj2" fmla="val 46086"/>
              </a:avLst>
            </a:prstGeom>
            <a:solidFill>
              <a:srgbClr val="FFE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03A3E"/>
                  </a:solidFill>
                </a:rPr>
                <a:t>NCRA</a:t>
              </a:r>
            </a:p>
          </p:txBody>
        </p:sp>
      </p:grpSp>
      <p:cxnSp>
        <p:nvCxnSpPr>
          <p:cNvPr id="59" name="Straight Arrow Connector 58">
            <a:extLst>
              <a:ext uri="{FF2B5EF4-FFF2-40B4-BE49-F238E27FC236}">
                <a16:creationId xmlns:a16="http://schemas.microsoft.com/office/drawing/2014/main" id="{18B19956-B801-8142-A5C7-1BF54E30416B}"/>
              </a:ext>
            </a:extLst>
          </p:cNvPr>
          <p:cNvCxnSpPr>
            <a:cxnSpLocks/>
          </p:cNvCxnSpPr>
          <p:nvPr/>
        </p:nvCxnSpPr>
        <p:spPr>
          <a:xfrm flipV="1">
            <a:off x="2302988" y="741543"/>
            <a:ext cx="0" cy="5505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a:extLst>
              <a:ext uri="{FF2B5EF4-FFF2-40B4-BE49-F238E27FC236}">
                <a16:creationId xmlns:a16="http://schemas.microsoft.com/office/drawing/2014/main" id="{CF6513CF-8622-A742-AA9A-4AD12374D172}"/>
              </a:ext>
            </a:extLst>
          </p:cNvPr>
          <p:cNvCxnSpPr>
            <a:cxnSpLocks/>
          </p:cNvCxnSpPr>
          <p:nvPr/>
        </p:nvCxnSpPr>
        <p:spPr>
          <a:xfrm>
            <a:off x="2263443" y="6146919"/>
            <a:ext cx="960023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TextBox 60">
            <a:extLst>
              <a:ext uri="{FF2B5EF4-FFF2-40B4-BE49-F238E27FC236}">
                <a16:creationId xmlns:a16="http://schemas.microsoft.com/office/drawing/2014/main" id="{B4633492-DB26-CB41-8FB6-15EFEE703194}"/>
              </a:ext>
            </a:extLst>
          </p:cNvPr>
          <p:cNvSpPr txBox="1"/>
          <p:nvPr/>
        </p:nvSpPr>
        <p:spPr>
          <a:xfrm>
            <a:off x="681592" y="4941943"/>
            <a:ext cx="869149" cy="338554"/>
          </a:xfrm>
          <a:prstGeom prst="rect">
            <a:avLst/>
          </a:prstGeom>
          <a:noFill/>
        </p:spPr>
        <p:txBody>
          <a:bodyPr wrap="none" rtlCol="0">
            <a:spAutoFit/>
          </a:bodyPr>
          <a:lstStyle/>
          <a:p>
            <a:r>
              <a:rPr lang="en-GB" sz="1600" dirty="0">
                <a:solidFill>
                  <a:schemeClr val="accent1"/>
                </a:solidFill>
                <a:latin typeface="+mj-lt"/>
                <a:ea typeface="+mj-ea"/>
                <a:cs typeface="+mj-cs"/>
              </a:rPr>
              <a:t>System</a:t>
            </a:r>
          </a:p>
        </p:txBody>
      </p:sp>
      <p:sp>
        <p:nvSpPr>
          <p:cNvPr id="62" name="TextBox 61">
            <a:extLst>
              <a:ext uri="{FF2B5EF4-FFF2-40B4-BE49-F238E27FC236}">
                <a16:creationId xmlns:a16="http://schemas.microsoft.com/office/drawing/2014/main" id="{97D67FBD-1622-5248-A21D-B9F91BD7D4B3}"/>
              </a:ext>
            </a:extLst>
          </p:cNvPr>
          <p:cNvSpPr txBox="1"/>
          <p:nvPr/>
        </p:nvSpPr>
        <p:spPr>
          <a:xfrm>
            <a:off x="681592" y="5502009"/>
            <a:ext cx="1244251" cy="338554"/>
          </a:xfrm>
          <a:prstGeom prst="rect">
            <a:avLst/>
          </a:prstGeom>
          <a:noFill/>
        </p:spPr>
        <p:txBody>
          <a:bodyPr wrap="none" rtlCol="0">
            <a:spAutoFit/>
          </a:bodyPr>
          <a:lstStyle/>
          <a:p>
            <a:r>
              <a:rPr lang="en-GB" sz="1600" dirty="0">
                <a:solidFill>
                  <a:schemeClr val="accent1"/>
                </a:solidFill>
                <a:latin typeface="+mj-lt"/>
                <a:ea typeface="+mj-ea"/>
                <a:cs typeface="+mj-cs"/>
              </a:rPr>
              <a:t>Component</a:t>
            </a:r>
          </a:p>
        </p:txBody>
      </p:sp>
      <p:sp>
        <p:nvSpPr>
          <p:cNvPr id="63" name="TextBox 62">
            <a:extLst>
              <a:ext uri="{FF2B5EF4-FFF2-40B4-BE49-F238E27FC236}">
                <a16:creationId xmlns:a16="http://schemas.microsoft.com/office/drawing/2014/main" id="{56F3A242-50A0-9547-BBA2-907EA980727D}"/>
              </a:ext>
            </a:extLst>
          </p:cNvPr>
          <p:cNvSpPr txBox="1"/>
          <p:nvPr/>
        </p:nvSpPr>
        <p:spPr>
          <a:xfrm>
            <a:off x="681592" y="4282760"/>
            <a:ext cx="1346844" cy="338554"/>
          </a:xfrm>
          <a:prstGeom prst="rect">
            <a:avLst/>
          </a:prstGeom>
          <a:noFill/>
        </p:spPr>
        <p:txBody>
          <a:bodyPr wrap="none" rtlCol="0">
            <a:spAutoFit/>
          </a:bodyPr>
          <a:lstStyle/>
          <a:p>
            <a:r>
              <a:rPr lang="en-GB" sz="1600" dirty="0">
                <a:solidFill>
                  <a:schemeClr val="accent1"/>
                </a:solidFill>
                <a:latin typeface="+mj-lt"/>
                <a:ea typeface="+mj-ea"/>
                <a:cs typeface="+mj-cs"/>
              </a:rPr>
              <a:t>Organisation</a:t>
            </a:r>
          </a:p>
        </p:txBody>
      </p:sp>
      <p:sp>
        <p:nvSpPr>
          <p:cNvPr id="64" name="TextBox 63">
            <a:extLst>
              <a:ext uri="{FF2B5EF4-FFF2-40B4-BE49-F238E27FC236}">
                <a16:creationId xmlns:a16="http://schemas.microsoft.com/office/drawing/2014/main" id="{0AE759FB-83C2-974A-AD33-2F624A3C9C5C}"/>
              </a:ext>
            </a:extLst>
          </p:cNvPr>
          <p:cNvSpPr txBox="1"/>
          <p:nvPr/>
        </p:nvSpPr>
        <p:spPr>
          <a:xfrm>
            <a:off x="719089" y="3607234"/>
            <a:ext cx="777777" cy="338554"/>
          </a:xfrm>
          <a:prstGeom prst="rect">
            <a:avLst/>
          </a:prstGeom>
          <a:noFill/>
        </p:spPr>
        <p:txBody>
          <a:bodyPr wrap="none" rtlCol="0">
            <a:spAutoFit/>
          </a:bodyPr>
          <a:lstStyle/>
          <a:p>
            <a:r>
              <a:rPr lang="en-GB" sz="1600" dirty="0">
                <a:solidFill>
                  <a:schemeClr val="accent1"/>
                </a:solidFill>
                <a:latin typeface="+mj-lt"/>
                <a:ea typeface="+mj-ea"/>
                <a:cs typeface="+mj-cs"/>
              </a:rPr>
              <a:t>Sector</a:t>
            </a:r>
          </a:p>
        </p:txBody>
      </p:sp>
      <p:sp>
        <p:nvSpPr>
          <p:cNvPr id="65" name="TextBox 64">
            <a:extLst>
              <a:ext uri="{FF2B5EF4-FFF2-40B4-BE49-F238E27FC236}">
                <a16:creationId xmlns:a16="http://schemas.microsoft.com/office/drawing/2014/main" id="{BBAF521A-4996-9848-93FB-754EDE840BE4}"/>
              </a:ext>
            </a:extLst>
          </p:cNvPr>
          <p:cNvSpPr txBox="1"/>
          <p:nvPr/>
        </p:nvSpPr>
        <p:spPr>
          <a:xfrm>
            <a:off x="709330" y="2229282"/>
            <a:ext cx="934871" cy="338554"/>
          </a:xfrm>
          <a:prstGeom prst="rect">
            <a:avLst/>
          </a:prstGeom>
          <a:noFill/>
        </p:spPr>
        <p:txBody>
          <a:bodyPr wrap="none" rtlCol="0">
            <a:spAutoFit/>
          </a:bodyPr>
          <a:lstStyle/>
          <a:p>
            <a:r>
              <a:rPr lang="en-GB" sz="1600" dirty="0">
                <a:solidFill>
                  <a:schemeClr val="accent1"/>
                </a:solidFill>
                <a:latin typeface="+mj-lt"/>
                <a:ea typeface="+mj-ea"/>
                <a:cs typeface="+mj-cs"/>
              </a:rPr>
              <a:t>National</a:t>
            </a:r>
          </a:p>
        </p:txBody>
      </p:sp>
      <p:sp>
        <p:nvSpPr>
          <p:cNvPr id="66" name="TextBox 65">
            <a:extLst>
              <a:ext uri="{FF2B5EF4-FFF2-40B4-BE49-F238E27FC236}">
                <a16:creationId xmlns:a16="http://schemas.microsoft.com/office/drawing/2014/main" id="{8B8BC95C-FDEC-794F-B3E9-BEE293153642}"/>
              </a:ext>
            </a:extLst>
          </p:cNvPr>
          <p:cNvSpPr txBox="1"/>
          <p:nvPr/>
        </p:nvSpPr>
        <p:spPr>
          <a:xfrm>
            <a:off x="681592" y="1616004"/>
            <a:ext cx="1402948" cy="338554"/>
          </a:xfrm>
          <a:prstGeom prst="rect">
            <a:avLst/>
          </a:prstGeom>
          <a:noFill/>
        </p:spPr>
        <p:txBody>
          <a:bodyPr wrap="none" rtlCol="0">
            <a:spAutoFit/>
          </a:bodyPr>
          <a:lstStyle/>
          <a:p>
            <a:r>
              <a:rPr lang="en-GB" sz="1600" dirty="0">
                <a:solidFill>
                  <a:schemeClr val="accent1"/>
                </a:solidFill>
                <a:latin typeface="+mj-lt"/>
                <a:ea typeface="+mj-ea"/>
                <a:cs typeface="+mj-cs"/>
              </a:rPr>
              <a:t>Multi-national</a:t>
            </a:r>
          </a:p>
        </p:txBody>
      </p:sp>
      <p:sp>
        <p:nvSpPr>
          <p:cNvPr id="67" name="TextBox 66">
            <a:extLst>
              <a:ext uri="{FF2B5EF4-FFF2-40B4-BE49-F238E27FC236}">
                <a16:creationId xmlns:a16="http://schemas.microsoft.com/office/drawing/2014/main" id="{EE05D7AF-8281-B442-BBC1-6CAF339E6A51}"/>
              </a:ext>
            </a:extLst>
          </p:cNvPr>
          <p:cNvSpPr txBox="1"/>
          <p:nvPr/>
        </p:nvSpPr>
        <p:spPr>
          <a:xfrm>
            <a:off x="714357" y="1033362"/>
            <a:ext cx="776175" cy="338554"/>
          </a:xfrm>
          <a:prstGeom prst="rect">
            <a:avLst/>
          </a:prstGeom>
          <a:noFill/>
        </p:spPr>
        <p:txBody>
          <a:bodyPr wrap="none" rtlCol="0">
            <a:spAutoFit/>
          </a:bodyPr>
          <a:lstStyle/>
          <a:p>
            <a:r>
              <a:rPr lang="en-GB" sz="1600" dirty="0">
                <a:solidFill>
                  <a:schemeClr val="accent1"/>
                </a:solidFill>
                <a:latin typeface="+mj-lt"/>
                <a:ea typeface="+mj-ea"/>
                <a:cs typeface="+mj-cs"/>
              </a:rPr>
              <a:t>Global</a:t>
            </a:r>
          </a:p>
        </p:txBody>
      </p:sp>
      <p:sp>
        <p:nvSpPr>
          <p:cNvPr id="68" name="TextBox 67">
            <a:extLst>
              <a:ext uri="{FF2B5EF4-FFF2-40B4-BE49-F238E27FC236}">
                <a16:creationId xmlns:a16="http://schemas.microsoft.com/office/drawing/2014/main" id="{A7AD2229-58E2-A040-BAA5-DFEE37109B81}"/>
              </a:ext>
            </a:extLst>
          </p:cNvPr>
          <p:cNvSpPr txBox="1"/>
          <p:nvPr/>
        </p:nvSpPr>
        <p:spPr>
          <a:xfrm>
            <a:off x="701432" y="2894234"/>
            <a:ext cx="1516762" cy="338554"/>
          </a:xfrm>
          <a:prstGeom prst="rect">
            <a:avLst/>
          </a:prstGeom>
          <a:noFill/>
        </p:spPr>
        <p:txBody>
          <a:bodyPr wrap="none" rtlCol="0">
            <a:spAutoFit/>
          </a:bodyPr>
          <a:lstStyle/>
          <a:p>
            <a:r>
              <a:rPr lang="en-GB" sz="1600" dirty="0">
                <a:solidFill>
                  <a:schemeClr val="accent1"/>
                </a:solidFill>
                <a:latin typeface="+mj-lt"/>
                <a:ea typeface="+mj-ea"/>
                <a:cs typeface="+mj-cs"/>
              </a:rPr>
              <a:t>National</a:t>
            </a:r>
            <a:r>
              <a:rPr lang="en-GB" sz="1600" dirty="0"/>
              <a:t> Event</a:t>
            </a:r>
          </a:p>
        </p:txBody>
      </p:sp>
      <p:sp>
        <p:nvSpPr>
          <p:cNvPr id="69" name="TextBox 68">
            <a:extLst>
              <a:ext uri="{FF2B5EF4-FFF2-40B4-BE49-F238E27FC236}">
                <a16:creationId xmlns:a16="http://schemas.microsoft.com/office/drawing/2014/main" id="{4546A520-EEF2-5D48-B43C-989528746A4B}"/>
              </a:ext>
            </a:extLst>
          </p:cNvPr>
          <p:cNvSpPr txBox="1"/>
          <p:nvPr/>
        </p:nvSpPr>
        <p:spPr>
          <a:xfrm>
            <a:off x="7579754" y="6246756"/>
            <a:ext cx="1630575" cy="338554"/>
          </a:xfrm>
          <a:prstGeom prst="rect">
            <a:avLst/>
          </a:prstGeom>
          <a:noFill/>
        </p:spPr>
        <p:txBody>
          <a:bodyPr wrap="none" rtlCol="0">
            <a:spAutoFit/>
          </a:bodyPr>
          <a:lstStyle/>
          <a:p>
            <a:r>
              <a:rPr lang="en-GB" sz="1600" dirty="0">
                <a:solidFill>
                  <a:schemeClr val="accent1"/>
                </a:solidFill>
                <a:latin typeface="+mj-lt"/>
                <a:ea typeface="+mj-ea"/>
                <a:cs typeface="+mj-cs"/>
              </a:rPr>
              <a:t>Audit/inspection</a:t>
            </a:r>
          </a:p>
        </p:txBody>
      </p:sp>
      <p:sp>
        <p:nvSpPr>
          <p:cNvPr id="70" name="TextBox 69">
            <a:extLst>
              <a:ext uri="{FF2B5EF4-FFF2-40B4-BE49-F238E27FC236}">
                <a16:creationId xmlns:a16="http://schemas.microsoft.com/office/drawing/2014/main" id="{5C261E20-8435-234A-8167-4A3935E769E1}"/>
              </a:ext>
            </a:extLst>
          </p:cNvPr>
          <p:cNvSpPr txBox="1"/>
          <p:nvPr/>
        </p:nvSpPr>
        <p:spPr>
          <a:xfrm>
            <a:off x="9665586" y="6246756"/>
            <a:ext cx="2247603" cy="338554"/>
          </a:xfrm>
          <a:prstGeom prst="rect">
            <a:avLst/>
          </a:prstGeom>
          <a:noFill/>
        </p:spPr>
        <p:txBody>
          <a:bodyPr wrap="none" rtlCol="0">
            <a:spAutoFit/>
          </a:bodyPr>
          <a:lstStyle/>
          <a:p>
            <a:r>
              <a:rPr lang="en-GB" sz="1600" dirty="0">
                <a:solidFill>
                  <a:schemeClr val="accent1"/>
                </a:solidFill>
                <a:latin typeface="+mj-lt"/>
                <a:ea typeface="+mj-ea"/>
                <a:cs typeface="+mj-cs"/>
              </a:rPr>
              <a:t>Verification and testing</a:t>
            </a:r>
          </a:p>
        </p:txBody>
      </p:sp>
      <p:sp>
        <p:nvSpPr>
          <p:cNvPr id="71" name="TextBox 70">
            <a:extLst>
              <a:ext uri="{FF2B5EF4-FFF2-40B4-BE49-F238E27FC236}">
                <a16:creationId xmlns:a16="http://schemas.microsoft.com/office/drawing/2014/main" id="{7AC7713A-ACF0-9740-B8D1-F5B6120E1CAC}"/>
              </a:ext>
            </a:extLst>
          </p:cNvPr>
          <p:cNvSpPr txBox="1"/>
          <p:nvPr/>
        </p:nvSpPr>
        <p:spPr>
          <a:xfrm>
            <a:off x="2204059" y="6246757"/>
            <a:ext cx="1701107" cy="584775"/>
          </a:xfrm>
          <a:prstGeom prst="rect">
            <a:avLst/>
          </a:prstGeom>
          <a:noFill/>
        </p:spPr>
        <p:txBody>
          <a:bodyPr wrap="none" lIns="91440" tIns="45720" rIns="91440" bIns="45720" rtlCol="0" anchor="t">
            <a:spAutoFit/>
          </a:bodyPr>
          <a:lstStyle/>
          <a:p>
            <a:r>
              <a:rPr lang="en-GB" sz="1600" dirty="0">
                <a:solidFill>
                  <a:schemeClr val="accent1"/>
                </a:solidFill>
                <a:latin typeface="+mj-lt"/>
                <a:ea typeface="+mj-ea"/>
                <a:cs typeface="+mj-cs"/>
              </a:rPr>
              <a:t>Indicative</a:t>
            </a:r>
          </a:p>
          <a:p>
            <a:r>
              <a:rPr lang="en-GB" sz="1600" dirty="0">
                <a:solidFill>
                  <a:schemeClr val="accent1"/>
                </a:solidFill>
                <a:latin typeface="+mj-lt"/>
                <a:ea typeface="+mj-ea"/>
                <a:cs typeface="+mj-cs"/>
              </a:rPr>
              <a:t>Self assessment</a:t>
            </a:r>
            <a:endParaRPr lang="en-GB" sz="1600" dirty="0">
              <a:solidFill>
                <a:schemeClr val="accent1"/>
              </a:solidFill>
              <a:latin typeface="+mj-lt"/>
              <a:ea typeface="+mj-ea"/>
              <a:cs typeface="Arial"/>
            </a:endParaRPr>
          </a:p>
        </p:txBody>
      </p:sp>
      <p:sp>
        <p:nvSpPr>
          <p:cNvPr id="72" name="TextBox 71">
            <a:extLst>
              <a:ext uri="{FF2B5EF4-FFF2-40B4-BE49-F238E27FC236}">
                <a16:creationId xmlns:a16="http://schemas.microsoft.com/office/drawing/2014/main" id="{9234DEEE-64C8-8043-89A1-EAD2F62D704E}"/>
              </a:ext>
            </a:extLst>
          </p:cNvPr>
          <p:cNvSpPr txBox="1"/>
          <p:nvPr/>
        </p:nvSpPr>
        <p:spPr>
          <a:xfrm>
            <a:off x="4602949" y="6260238"/>
            <a:ext cx="2055371" cy="584775"/>
          </a:xfrm>
          <a:prstGeom prst="rect">
            <a:avLst/>
          </a:prstGeom>
          <a:noFill/>
        </p:spPr>
        <p:txBody>
          <a:bodyPr wrap="none" rtlCol="0">
            <a:spAutoFit/>
          </a:bodyPr>
          <a:lstStyle/>
          <a:p>
            <a:r>
              <a:rPr lang="en-GB" sz="1600" dirty="0">
                <a:solidFill>
                  <a:schemeClr val="accent1"/>
                </a:solidFill>
                <a:latin typeface="+mj-lt"/>
                <a:ea typeface="+mj-ea"/>
                <a:cs typeface="+mj-cs"/>
              </a:rPr>
              <a:t>Interactive/facilitated</a:t>
            </a:r>
          </a:p>
          <a:p>
            <a:r>
              <a:rPr lang="en-GB" sz="1600" dirty="0">
                <a:solidFill>
                  <a:schemeClr val="accent1"/>
                </a:solidFill>
                <a:latin typeface="+mj-lt"/>
                <a:ea typeface="+mj-ea"/>
                <a:cs typeface="+mj-cs"/>
              </a:rPr>
              <a:t>assessment</a:t>
            </a:r>
          </a:p>
        </p:txBody>
      </p:sp>
      <p:grpSp>
        <p:nvGrpSpPr>
          <p:cNvPr id="4" name="Group 3">
            <a:extLst>
              <a:ext uri="{FF2B5EF4-FFF2-40B4-BE49-F238E27FC236}">
                <a16:creationId xmlns:a16="http://schemas.microsoft.com/office/drawing/2014/main" id="{B3B5222B-84FE-46D4-B605-C0927513BD5D}"/>
              </a:ext>
            </a:extLst>
          </p:cNvPr>
          <p:cNvGrpSpPr/>
          <p:nvPr/>
        </p:nvGrpSpPr>
        <p:grpSpPr>
          <a:xfrm>
            <a:off x="4258209" y="3216902"/>
            <a:ext cx="2687544" cy="2079221"/>
            <a:chOff x="4258209" y="3216902"/>
            <a:chExt cx="2687544" cy="2079221"/>
          </a:xfrm>
        </p:grpSpPr>
        <p:sp>
          <p:nvSpPr>
            <p:cNvPr id="77" name="Rectangle 76">
              <a:extLst>
                <a:ext uri="{FF2B5EF4-FFF2-40B4-BE49-F238E27FC236}">
                  <a16:creationId xmlns:a16="http://schemas.microsoft.com/office/drawing/2014/main" id="{26E3E955-AC27-3C45-9EDC-E86290FF4090}"/>
                </a:ext>
              </a:extLst>
            </p:cNvPr>
            <p:cNvSpPr/>
            <p:nvPr/>
          </p:nvSpPr>
          <p:spPr>
            <a:xfrm>
              <a:off x="4478514" y="3474638"/>
              <a:ext cx="2467239" cy="1570036"/>
            </a:xfrm>
            <a:prstGeom prst="rect">
              <a:avLst/>
            </a:prstGeom>
            <a:solidFill>
              <a:srgbClr val="F69F1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8" name="Left-Right Arrow 77">
              <a:extLst>
                <a:ext uri="{FF2B5EF4-FFF2-40B4-BE49-F238E27FC236}">
                  <a16:creationId xmlns:a16="http://schemas.microsoft.com/office/drawing/2014/main" id="{859EB641-8FD9-8347-8433-BFA172B9BA40}"/>
                </a:ext>
              </a:extLst>
            </p:cNvPr>
            <p:cNvSpPr/>
            <p:nvPr/>
          </p:nvSpPr>
          <p:spPr>
            <a:xfrm rot="5400000">
              <a:off x="3440098" y="4035013"/>
              <a:ext cx="2079221" cy="442999"/>
            </a:xfrm>
            <a:prstGeom prst="leftRightArrow">
              <a:avLst>
                <a:gd name="adj1" fmla="val 59034"/>
                <a:gd name="adj2" fmla="val 46086"/>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03A3E"/>
                  </a:solidFill>
                </a:rPr>
                <a:t>CDCAT</a:t>
              </a:r>
            </a:p>
          </p:txBody>
        </p:sp>
      </p:grpSp>
      <p:sp>
        <p:nvSpPr>
          <p:cNvPr id="88" name="Rounded Rectangular Callout 87">
            <a:extLst>
              <a:ext uri="{FF2B5EF4-FFF2-40B4-BE49-F238E27FC236}">
                <a16:creationId xmlns:a16="http://schemas.microsoft.com/office/drawing/2014/main" id="{EE1C7532-CF8D-C14C-B496-FBF8A60F5FE9}"/>
              </a:ext>
            </a:extLst>
          </p:cNvPr>
          <p:cNvSpPr/>
          <p:nvPr/>
        </p:nvSpPr>
        <p:spPr>
          <a:xfrm>
            <a:off x="7679612" y="875294"/>
            <a:ext cx="4417733" cy="1882129"/>
          </a:xfrm>
          <a:prstGeom prst="wedgeRoundRectCallout">
            <a:avLst>
              <a:gd name="adj1" fmla="val -89931"/>
              <a:gd name="adj2" fmla="val 78358"/>
              <a:gd name="adj3" fmla="val 16667"/>
            </a:avLst>
          </a:prstGeom>
          <a:solidFill>
            <a:srgbClr val="FFE2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solidFill>
                  <a:srgbClr val="002060"/>
                </a:solidFill>
              </a:rPr>
              <a:t>NCRA can be tailored and customised to cover aspects of national, sector and organisational cyber security maturity, risk and capability gaps.</a:t>
            </a:r>
          </a:p>
        </p:txBody>
      </p:sp>
      <p:grpSp>
        <p:nvGrpSpPr>
          <p:cNvPr id="7" name="Group 6">
            <a:extLst>
              <a:ext uri="{FF2B5EF4-FFF2-40B4-BE49-F238E27FC236}">
                <a16:creationId xmlns:a16="http://schemas.microsoft.com/office/drawing/2014/main" id="{CE1EE1D7-8066-4908-94BE-392E52EE8158}"/>
              </a:ext>
            </a:extLst>
          </p:cNvPr>
          <p:cNvGrpSpPr/>
          <p:nvPr/>
        </p:nvGrpSpPr>
        <p:grpSpPr>
          <a:xfrm>
            <a:off x="9817987" y="3008354"/>
            <a:ext cx="1954375" cy="2968043"/>
            <a:chOff x="9817987" y="3008354"/>
            <a:chExt cx="1954375" cy="2968043"/>
          </a:xfrm>
        </p:grpSpPr>
        <p:sp>
          <p:nvSpPr>
            <p:cNvPr id="86" name="Rectangle 85">
              <a:extLst>
                <a:ext uri="{FF2B5EF4-FFF2-40B4-BE49-F238E27FC236}">
                  <a16:creationId xmlns:a16="http://schemas.microsoft.com/office/drawing/2014/main" id="{ACBE812B-57FD-B748-9296-892FEBB8E298}"/>
                </a:ext>
              </a:extLst>
            </p:cNvPr>
            <p:cNvSpPr/>
            <p:nvPr/>
          </p:nvSpPr>
          <p:spPr>
            <a:xfrm>
              <a:off x="10027449" y="4870980"/>
              <a:ext cx="1534297" cy="952818"/>
            </a:xfrm>
            <a:prstGeom prst="rect">
              <a:avLst/>
            </a:prstGeom>
            <a:solidFill>
              <a:srgbClr val="F69F1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7" name="Left-Right Arrow 86">
              <a:extLst>
                <a:ext uri="{FF2B5EF4-FFF2-40B4-BE49-F238E27FC236}">
                  <a16:creationId xmlns:a16="http://schemas.microsoft.com/office/drawing/2014/main" id="{9413F09D-9722-A44D-AD94-2094F7E8D651}"/>
                </a:ext>
              </a:extLst>
            </p:cNvPr>
            <p:cNvSpPr/>
            <p:nvPr/>
          </p:nvSpPr>
          <p:spPr>
            <a:xfrm rot="5400000">
              <a:off x="9376773" y="5155781"/>
              <a:ext cx="1261831" cy="379402"/>
            </a:xfrm>
            <a:prstGeom prst="leftRightArrow">
              <a:avLst>
                <a:gd name="adj1" fmla="val 59034"/>
                <a:gd name="adj2" fmla="val 46086"/>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03A3E"/>
                  </a:solidFill>
                </a:rPr>
                <a:t>PT</a:t>
              </a:r>
            </a:p>
          </p:txBody>
        </p:sp>
        <p:sp>
          <p:nvSpPr>
            <p:cNvPr id="89" name="Rounded Rectangular Callout 88">
              <a:extLst>
                <a:ext uri="{FF2B5EF4-FFF2-40B4-BE49-F238E27FC236}">
                  <a16:creationId xmlns:a16="http://schemas.microsoft.com/office/drawing/2014/main" id="{4F9D1943-3BFA-1245-905C-83980C943FDD}"/>
                </a:ext>
              </a:extLst>
            </p:cNvPr>
            <p:cNvSpPr/>
            <p:nvPr/>
          </p:nvSpPr>
          <p:spPr>
            <a:xfrm>
              <a:off x="9817987" y="3008354"/>
              <a:ext cx="1954375" cy="1065329"/>
            </a:xfrm>
            <a:prstGeom prst="wedgeRoundRectCallout">
              <a:avLst>
                <a:gd name="adj1" fmla="val -14418"/>
                <a:gd name="adj2" fmla="val 119924"/>
                <a:gd name="adj3" fmla="val 16667"/>
              </a:avLst>
            </a:prstGeom>
            <a:solidFill>
              <a:srgbClr val="F69F1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GB" sz="1600" dirty="0">
                  <a:solidFill>
                    <a:srgbClr val="002060"/>
                  </a:solidFill>
                </a:rPr>
                <a:t>Targeted penetration testing for high risk systems.</a:t>
              </a:r>
            </a:p>
          </p:txBody>
        </p:sp>
      </p:grpSp>
      <p:grpSp>
        <p:nvGrpSpPr>
          <p:cNvPr id="6" name="Group 5">
            <a:extLst>
              <a:ext uri="{FF2B5EF4-FFF2-40B4-BE49-F238E27FC236}">
                <a16:creationId xmlns:a16="http://schemas.microsoft.com/office/drawing/2014/main" id="{4F890C07-AD74-4088-BCE1-2B4E237A5D8D}"/>
              </a:ext>
            </a:extLst>
          </p:cNvPr>
          <p:cNvGrpSpPr/>
          <p:nvPr/>
        </p:nvGrpSpPr>
        <p:grpSpPr>
          <a:xfrm>
            <a:off x="4820393" y="3008354"/>
            <a:ext cx="6749188" cy="2784804"/>
            <a:chOff x="4820393" y="3008354"/>
            <a:chExt cx="6749188" cy="2784804"/>
          </a:xfrm>
        </p:grpSpPr>
        <p:sp>
          <p:nvSpPr>
            <p:cNvPr id="83" name="Rectangle 82">
              <a:extLst>
                <a:ext uri="{FF2B5EF4-FFF2-40B4-BE49-F238E27FC236}">
                  <a16:creationId xmlns:a16="http://schemas.microsoft.com/office/drawing/2014/main" id="{670FCFCF-6D00-0E44-B754-3A28447B9596}"/>
                </a:ext>
              </a:extLst>
            </p:cNvPr>
            <p:cNvSpPr/>
            <p:nvPr/>
          </p:nvSpPr>
          <p:spPr>
            <a:xfrm>
              <a:off x="4999630" y="4434907"/>
              <a:ext cx="6569951" cy="1170748"/>
            </a:xfrm>
            <a:prstGeom prst="rect">
              <a:avLst/>
            </a:prstGeom>
            <a:solidFill>
              <a:srgbClr val="F69F1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4" name="Left-Right Arrow 83">
              <a:extLst>
                <a:ext uri="{FF2B5EF4-FFF2-40B4-BE49-F238E27FC236}">
                  <a16:creationId xmlns:a16="http://schemas.microsoft.com/office/drawing/2014/main" id="{0A6F60D2-38C4-094F-934B-5E1B18D8E2CB}"/>
                </a:ext>
              </a:extLst>
            </p:cNvPr>
            <p:cNvSpPr/>
            <p:nvPr/>
          </p:nvSpPr>
          <p:spPr>
            <a:xfrm rot="5400000">
              <a:off x="4222588" y="4840524"/>
              <a:ext cx="1550439" cy="354829"/>
            </a:xfrm>
            <a:prstGeom prst="leftRightArrow">
              <a:avLst>
                <a:gd name="adj1" fmla="val 59034"/>
                <a:gd name="adj2" fmla="val 46086"/>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03A3E"/>
                  </a:solidFill>
                </a:rPr>
                <a:t>CVI</a:t>
              </a:r>
            </a:p>
          </p:txBody>
        </p:sp>
        <p:sp>
          <p:nvSpPr>
            <p:cNvPr id="90" name="Rounded Rectangular Callout 89">
              <a:extLst>
                <a:ext uri="{FF2B5EF4-FFF2-40B4-BE49-F238E27FC236}">
                  <a16:creationId xmlns:a16="http://schemas.microsoft.com/office/drawing/2014/main" id="{BB3EDA7E-C8F3-6840-BDD4-67732D6E4CC2}"/>
                </a:ext>
              </a:extLst>
            </p:cNvPr>
            <p:cNvSpPr/>
            <p:nvPr/>
          </p:nvSpPr>
          <p:spPr>
            <a:xfrm>
              <a:off x="7251563" y="3008354"/>
              <a:ext cx="2234492" cy="1101732"/>
            </a:xfrm>
            <a:prstGeom prst="wedgeRoundRectCallout">
              <a:avLst>
                <a:gd name="adj1" fmla="val -39465"/>
                <a:gd name="adj2" fmla="val 130578"/>
                <a:gd name="adj3" fmla="val 16667"/>
              </a:avLst>
            </a:prstGeom>
            <a:solidFill>
              <a:srgbClr val="F69F1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GB" sz="1600" dirty="0">
                  <a:solidFill>
                    <a:srgbClr val="002060"/>
                  </a:solidFill>
                </a:rPr>
                <a:t>Cyber Vulnerability Inspections target systems and organisations.</a:t>
              </a:r>
            </a:p>
          </p:txBody>
        </p:sp>
      </p:grpSp>
      <p:grpSp>
        <p:nvGrpSpPr>
          <p:cNvPr id="2" name="Group 1">
            <a:extLst>
              <a:ext uri="{FF2B5EF4-FFF2-40B4-BE49-F238E27FC236}">
                <a16:creationId xmlns:a16="http://schemas.microsoft.com/office/drawing/2014/main" id="{E4C80842-7ED4-40F1-AA0F-7E9E4D1F8FA2}"/>
              </a:ext>
            </a:extLst>
          </p:cNvPr>
          <p:cNvGrpSpPr/>
          <p:nvPr/>
        </p:nvGrpSpPr>
        <p:grpSpPr>
          <a:xfrm>
            <a:off x="2460148" y="865859"/>
            <a:ext cx="2445343" cy="2295096"/>
            <a:chOff x="2460148" y="865859"/>
            <a:chExt cx="2445343" cy="2295096"/>
          </a:xfrm>
        </p:grpSpPr>
        <p:sp>
          <p:nvSpPr>
            <p:cNvPr id="80" name="Rectangle 79">
              <a:extLst>
                <a:ext uri="{FF2B5EF4-FFF2-40B4-BE49-F238E27FC236}">
                  <a16:creationId xmlns:a16="http://schemas.microsoft.com/office/drawing/2014/main" id="{C05B22E8-C980-6B49-BD63-60C0C2F799E6}"/>
                </a:ext>
              </a:extLst>
            </p:cNvPr>
            <p:cNvSpPr/>
            <p:nvPr/>
          </p:nvSpPr>
          <p:spPr>
            <a:xfrm>
              <a:off x="2669609" y="2055538"/>
              <a:ext cx="1534297" cy="952818"/>
            </a:xfrm>
            <a:prstGeom prst="rect">
              <a:avLst/>
            </a:prstGeom>
            <a:solidFill>
              <a:srgbClr val="F69F1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1" name="Left-Right Arrow 80">
              <a:extLst>
                <a:ext uri="{FF2B5EF4-FFF2-40B4-BE49-F238E27FC236}">
                  <a16:creationId xmlns:a16="http://schemas.microsoft.com/office/drawing/2014/main" id="{83E51B83-FD51-A94A-86CB-7E8086ED06FC}"/>
                </a:ext>
              </a:extLst>
            </p:cNvPr>
            <p:cNvSpPr/>
            <p:nvPr/>
          </p:nvSpPr>
          <p:spPr>
            <a:xfrm rot="5400000">
              <a:off x="2018933" y="2340339"/>
              <a:ext cx="1261831" cy="379402"/>
            </a:xfrm>
            <a:prstGeom prst="leftRightArrow">
              <a:avLst>
                <a:gd name="adj1" fmla="val 59034"/>
                <a:gd name="adj2" fmla="val 46086"/>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03A3E"/>
                  </a:solidFill>
                </a:rPr>
                <a:t>GCI</a:t>
              </a:r>
            </a:p>
          </p:txBody>
        </p:sp>
        <p:sp>
          <p:nvSpPr>
            <p:cNvPr id="91" name="Rounded Rectangular Callout 90">
              <a:extLst>
                <a:ext uri="{FF2B5EF4-FFF2-40B4-BE49-F238E27FC236}">
                  <a16:creationId xmlns:a16="http://schemas.microsoft.com/office/drawing/2014/main" id="{41DC8624-234A-4741-9065-28DCB68C5A2F}"/>
                </a:ext>
              </a:extLst>
            </p:cNvPr>
            <p:cNvSpPr/>
            <p:nvPr/>
          </p:nvSpPr>
          <p:spPr>
            <a:xfrm>
              <a:off x="2670635" y="865859"/>
              <a:ext cx="2234856" cy="1025984"/>
            </a:xfrm>
            <a:prstGeom prst="wedgeRoundRectCallout">
              <a:avLst>
                <a:gd name="adj1" fmla="val -40525"/>
                <a:gd name="adj2" fmla="val 84879"/>
                <a:gd name="adj3" fmla="val 16667"/>
              </a:avLst>
            </a:prstGeom>
            <a:solidFill>
              <a:srgbClr val="F69F1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GB" sz="1600" dirty="0">
                  <a:solidFill>
                    <a:srgbClr val="002060"/>
                  </a:solidFill>
                </a:rPr>
                <a:t>Global Cyber Index gives indicative high-level self-assessment.</a:t>
              </a:r>
              <a:endParaRPr lang="en-GB" sz="1600" dirty="0">
                <a:solidFill>
                  <a:srgbClr val="002060"/>
                </a:solidFill>
                <a:cs typeface="Arial"/>
              </a:endParaRPr>
            </a:p>
          </p:txBody>
        </p:sp>
      </p:grpSp>
      <p:grpSp>
        <p:nvGrpSpPr>
          <p:cNvPr id="3" name="Group 2">
            <a:extLst>
              <a:ext uri="{FF2B5EF4-FFF2-40B4-BE49-F238E27FC236}">
                <a16:creationId xmlns:a16="http://schemas.microsoft.com/office/drawing/2014/main" id="{98C2F149-1006-4D1C-B4E4-46ADA2E00334}"/>
              </a:ext>
            </a:extLst>
          </p:cNvPr>
          <p:cNvGrpSpPr/>
          <p:nvPr/>
        </p:nvGrpSpPr>
        <p:grpSpPr>
          <a:xfrm>
            <a:off x="4203907" y="868471"/>
            <a:ext cx="3315733" cy="2380239"/>
            <a:chOff x="4203907" y="868471"/>
            <a:chExt cx="3315733" cy="2380239"/>
          </a:xfrm>
        </p:grpSpPr>
        <p:sp>
          <p:nvSpPr>
            <p:cNvPr id="74" name="Rectangle 73">
              <a:extLst>
                <a:ext uri="{FF2B5EF4-FFF2-40B4-BE49-F238E27FC236}">
                  <a16:creationId xmlns:a16="http://schemas.microsoft.com/office/drawing/2014/main" id="{94B86179-064A-EB4B-8CA5-430801514B6D}"/>
                </a:ext>
              </a:extLst>
            </p:cNvPr>
            <p:cNvSpPr/>
            <p:nvPr/>
          </p:nvSpPr>
          <p:spPr>
            <a:xfrm>
              <a:off x="4531076" y="2143292"/>
              <a:ext cx="2396499" cy="952818"/>
            </a:xfrm>
            <a:prstGeom prst="rect">
              <a:avLst/>
            </a:prstGeom>
            <a:solidFill>
              <a:srgbClr val="F69F1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5" name="Left-Right Arrow 74">
              <a:extLst>
                <a:ext uri="{FF2B5EF4-FFF2-40B4-BE49-F238E27FC236}">
                  <a16:creationId xmlns:a16="http://schemas.microsoft.com/office/drawing/2014/main" id="{C2B142BA-B814-1D4C-AC91-B90E722E705D}"/>
                </a:ext>
              </a:extLst>
            </p:cNvPr>
            <p:cNvSpPr/>
            <p:nvPr/>
          </p:nvSpPr>
          <p:spPr>
            <a:xfrm rot="5400000">
              <a:off x="3794260" y="2396526"/>
              <a:ext cx="1261831" cy="442538"/>
            </a:xfrm>
            <a:prstGeom prst="leftRightArrow">
              <a:avLst>
                <a:gd name="adj1" fmla="val 59034"/>
                <a:gd name="adj2" fmla="val 46086"/>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03A3E"/>
                  </a:solidFill>
                </a:rPr>
                <a:t>CMM</a:t>
              </a:r>
            </a:p>
          </p:txBody>
        </p:sp>
        <p:sp>
          <p:nvSpPr>
            <p:cNvPr id="92" name="Rounded Rectangular Callout 91">
              <a:extLst>
                <a:ext uri="{FF2B5EF4-FFF2-40B4-BE49-F238E27FC236}">
                  <a16:creationId xmlns:a16="http://schemas.microsoft.com/office/drawing/2014/main" id="{17951C71-0D71-3A4C-B03E-C6F53D89B84A}"/>
                </a:ext>
              </a:extLst>
            </p:cNvPr>
            <p:cNvSpPr/>
            <p:nvPr/>
          </p:nvSpPr>
          <p:spPr>
            <a:xfrm>
              <a:off x="5052401" y="868471"/>
              <a:ext cx="2467239" cy="1056679"/>
            </a:xfrm>
            <a:prstGeom prst="wedgeRoundRectCallout">
              <a:avLst>
                <a:gd name="adj1" fmla="val -35412"/>
                <a:gd name="adj2" fmla="val 90067"/>
                <a:gd name="adj3" fmla="val 16667"/>
              </a:avLst>
            </a:prstGeom>
            <a:solidFill>
              <a:srgbClr val="F69F1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GB" sz="1600" dirty="0">
                  <a:solidFill>
                    <a:srgbClr val="002060"/>
                  </a:solidFill>
                </a:rPr>
                <a:t>Oxford Capacity Maturity Model gives a comprehensive view of national maturity.</a:t>
              </a:r>
            </a:p>
          </p:txBody>
        </p:sp>
      </p:grpSp>
    </p:spTree>
    <p:extLst>
      <p:ext uri="{BB962C8B-B14F-4D97-AF65-F5344CB8AC3E}">
        <p14:creationId xmlns:p14="http://schemas.microsoft.com/office/powerpoint/2010/main" val="197306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E101-28DF-4E7C-9B8E-849E2CF24E93}"/>
              </a:ext>
            </a:extLst>
          </p:cNvPr>
          <p:cNvSpPr>
            <a:spLocks noGrp="1"/>
          </p:cNvSpPr>
          <p:nvPr>
            <p:ph type="title"/>
          </p:nvPr>
        </p:nvSpPr>
        <p:spPr/>
        <p:txBody>
          <a:bodyPr>
            <a:normAutofit/>
          </a:bodyPr>
          <a:lstStyle/>
          <a:p>
            <a:r>
              <a:rPr lang="en-GB" dirty="0"/>
              <a:t>Overview of the timescales for a NCRA</a:t>
            </a:r>
          </a:p>
        </p:txBody>
      </p:sp>
      <p:sp>
        <p:nvSpPr>
          <p:cNvPr id="7" name="Rectangle 6">
            <a:extLst>
              <a:ext uri="{FF2B5EF4-FFF2-40B4-BE49-F238E27FC236}">
                <a16:creationId xmlns:a16="http://schemas.microsoft.com/office/drawing/2014/main" id="{B7AF0050-3BC5-2144-BC7B-2EAF1AF01A66}"/>
              </a:ext>
            </a:extLst>
          </p:cNvPr>
          <p:cNvSpPr/>
          <p:nvPr/>
        </p:nvSpPr>
        <p:spPr>
          <a:xfrm>
            <a:off x="583169" y="1526248"/>
            <a:ext cx="1705923" cy="433221"/>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0 </a:t>
            </a:r>
          </a:p>
        </p:txBody>
      </p:sp>
      <p:sp>
        <p:nvSpPr>
          <p:cNvPr id="8" name="Rectangle 7">
            <a:extLst>
              <a:ext uri="{FF2B5EF4-FFF2-40B4-BE49-F238E27FC236}">
                <a16:creationId xmlns:a16="http://schemas.microsoft.com/office/drawing/2014/main" id="{59BEB049-64AB-F642-81B3-C2FDF46343D3}"/>
              </a:ext>
            </a:extLst>
          </p:cNvPr>
          <p:cNvSpPr/>
          <p:nvPr/>
        </p:nvSpPr>
        <p:spPr>
          <a:xfrm>
            <a:off x="2289093" y="1526248"/>
            <a:ext cx="1865907" cy="433221"/>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1</a:t>
            </a:r>
          </a:p>
        </p:txBody>
      </p:sp>
      <p:sp>
        <p:nvSpPr>
          <p:cNvPr id="9" name="Rectangle 8">
            <a:extLst>
              <a:ext uri="{FF2B5EF4-FFF2-40B4-BE49-F238E27FC236}">
                <a16:creationId xmlns:a16="http://schemas.microsoft.com/office/drawing/2014/main" id="{3CA81655-0124-C545-A9D4-DA626E5E82D3}"/>
              </a:ext>
            </a:extLst>
          </p:cNvPr>
          <p:cNvSpPr/>
          <p:nvPr/>
        </p:nvSpPr>
        <p:spPr>
          <a:xfrm>
            <a:off x="4153231" y="1524797"/>
            <a:ext cx="1865908" cy="434672"/>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2-3</a:t>
            </a:r>
          </a:p>
        </p:txBody>
      </p:sp>
      <p:sp>
        <p:nvSpPr>
          <p:cNvPr id="10" name="Rectangle 9">
            <a:extLst>
              <a:ext uri="{FF2B5EF4-FFF2-40B4-BE49-F238E27FC236}">
                <a16:creationId xmlns:a16="http://schemas.microsoft.com/office/drawing/2014/main" id="{015EF141-060A-1843-A4CD-0F58C7677918}"/>
              </a:ext>
            </a:extLst>
          </p:cNvPr>
          <p:cNvSpPr/>
          <p:nvPr/>
        </p:nvSpPr>
        <p:spPr>
          <a:xfrm>
            <a:off x="6019139" y="1524797"/>
            <a:ext cx="1864139" cy="434672"/>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3-4</a:t>
            </a:r>
          </a:p>
        </p:txBody>
      </p:sp>
      <p:sp>
        <p:nvSpPr>
          <p:cNvPr id="11" name="Rectangle 10">
            <a:extLst>
              <a:ext uri="{FF2B5EF4-FFF2-40B4-BE49-F238E27FC236}">
                <a16:creationId xmlns:a16="http://schemas.microsoft.com/office/drawing/2014/main" id="{62649313-5F66-274A-9114-BD89CDA2B5B3}"/>
              </a:ext>
            </a:extLst>
          </p:cNvPr>
          <p:cNvSpPr/>
          <p:nvPr/>
        </p:nvSpPr>
        <p:spPr>
          <a:xfrm>
            <a:off x="7883276" y="1524797"/>
            <a:ext cx="1864139" cy="434672"/>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 4-5</a:t>
            </a:r>
          </a:p>
        </p:txBody>
      </p:sp>
      <p:sp>
        <p:nvSpPr>
          <p:cNvPr id="12" name="Pentagon 11">
            <a:extLst>
              <a:ext uri="{FF2B5EF4-FFF2-40B4-BE49-F238E27FC236}">
                <a16:creationId xmlns:a16="http://schemas.microsoft.com/office/drawing/2014/main" id="{1F67EF84-5BC3-0948-AEA1-C0E9CD080033}"/>
              </a:ext>
            </a:extLst>
          </p:cNvPr>
          <p:cNvSpPr/>
          <p:nvPr/>
        </p:nvSpPr>
        <p:spPr>
          <a:xfrm>
            <a:off x="583169" y="2091091"/>
            <a:ext cx="2323105" cy="455876"/>
          </a:xfrm>
          <a:prstGeom prst="homePlate">
            <a:avLst/>
          </a:prstGeom>
          <a:solidFill>
            <a:srgbClr val="A3C9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Preparation</a:t>
            </a:r>
          </a:p>
        </p:txBody>
      </p:sp>
      <p:sp>
        <p:nvSpPr>
          <p:cNvPr id="13" name="Rectangle 12">
            <a:extLst>
              <a:ext uri="{FF2B5EF4-FFF2-40B4-BE49-F238E27FC236}">
                <a16:creationId xmlns:a16="http://schemas.microsoft.com/office/drawing/2014/main" id="{F6043B09-ADD5-6C47-9DDB-4FE596D52B08}"/>
              </a:ext>
            </a:extLst>
          </p:cNvPr>
          <p:cNvSpPr/>
          <p:nvPr/>
        </p:nvSpPr>
        <p:spPr>
          <a:xfrm>
            <a:off x="2289092" y="2678587"/>
            <a:ext cx="1864139" cy="455875"/>
          </a:xfrm>
          <a:prstGeom prst="rect">
            <a:avLst/>
          </a:prstGeom>
          <a:solidFill>
            <a:srgbClr val="FFE2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Workshop 1 </a:t>
            </a:r>
          </a:p>
        </p:txBody>
      </p:sp>
      <p:sp>
        <p:nvSpPr>
          <p:cNvPr id="14" name="Pentagon 13">
            <a:extLst>
              <a:ext uri="{FF2B5EF4-FFF2-40B4-BE49-F238E27FC236}">
                <a16:creationId xmlns:a16="http://schemas.microsoft.com/office/drawing/2014/main" id="{28089C6F-AB93-C243-8140-0600DA188545}"/>
              </a:ext>
            </a:extLst>
          </p:cNvPr>
          <p:cNvSpPr/>
          <p:nvPr/>
        </p:nvSpPr>
        <p:spPr>
          <a:xfrm>
            <a:off x="6446026" y="4721946"/>
            <a:ext cx="2787743" cy="572080"/>
          </a:xfrm>
          <a:prstGeom prst="homePlate">
            <a:avLst/>
          </a:prstGeom>
          <a:solidFill>
            <a:srgbClr val="F69F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Data entry and validation</a:t>
            </a:r>
          </a:p>
        </p:txBody>
      </p:sp>
      <p:sp>
        <p:nvSpPr>
          <p:cNvPr id="15" name="Rectangle 14">
            <a:extLst>
              <a:ext uri="{FF2B5EF4-FFF2-40B4-BE49-F238E27FC236}">
                <a16:creationId xmlns:a16="http://schemas.microsoft.com/office/drawing/2014/main" id="{83D7883B-961C-1246-AB47-FB708DFAB6C8}"/>
              </a:ext>
            </a:extLst>
          </p:cNvPr>
          <p:cNvSpPr/>
          <p:nvPr/>
        </p:nvSpPr>
        <p:spPr>
          <a:xfrm>
            <a:off x="5338580" y="4091529"/>
            <a:ext cx="1864139" cy="455875"/>
          </a:xfrm>
          <a:prstGeom prst="rect">
            <a:avLst/>
          </a:prstGeom>
          <a:solidFill>
            <a:srgbClr val="FFE2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Workshop 2</a:t>
            </a:r>
          </a:p>
        </p:txBody>
      </p:sp>
      <p:sp>
        <p:nvSpPr>
          <p:cNvPr id="16" name="Pentagon 15">
            <a:extLst>
              <a:ext uri="{FF2B5EF4-FFF2-40B4-BE49-F238E27FC236}">
                <a16:creationId xmlns:a16="http://schemas.microsoft.com/office/drawing/2014/main" id="{979BF751-3059-2348-9A07-5EE275DBEC69}"/>
              </a:ext>
            </a:extLst>
          </p:cNvPr>
          <p:cNvSpPr/>
          <p:nvPr/>
        </p:nvSpPr>
        <p:spPr>
          <a:xfrm>
            <a:off x="10000657" y="6033598"/>
            <a:ext cx="2025395" cy="660896"/>
          </a:xfrm>
          <a:prstGeom prst="homePlate">
            <a:avLst/>
          </a:prstGeom>
          <a:solidFill>
            <a:srgbClr val="103A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chemeClr val="bg1"/>
                </a:solidFill>
              </a:rPr>
              <a:t>Post NCRA support</a:t>
            </a:r>
          </a:p>
        </p:txBody>
      </p:sp>
      <p:sp>
        <p:nvSpPr>
          <p:cNvPr id="22" name="Rectangle 21">
            <a:extLst>
              <a:ext uri="{FF2B5EF4-FFF2-40B4-BE49-F238E27FC236}">
                <a16:creationId xmlns:a16="http://schemas.microsoft.com/office/drawing/2014/main" id="{7E0B05C2-7631-CD48-88E4-8A5F3AB8409F}"/>
              </a:ext>
            </a:extLst>
          </p:cNvPr>
          <p:cNvSpPr/>
          <p:nvPr/>
        </p:nvSpPr>
        <p:spPr>
          <a:xfrm>
            <a:off x="9747415" y="1524797"/>
            <a:ext cx="1902056" cy="434672"/>
          </a:xfrm>
          <a:prstGeom prst="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Months 5-8</a:t>
            </a:r>
          </a:p>
        </p:txBody>
      </p:sp>
      <p:sp>
        <p:nvSpPr>
          <p:cNvPr id="23" name="Pentagon 22">
            <a:extLst>
              <a:ext uri="{FF2B5EF4-FFF2-40B4-BE49-F238E27FC236}">
                <a16:creationId xmlns:a16="http://schemas.microsoft.com/office/drawing/2014/main" id="{8612C3BC-8B9E-6140-8C3C-D99B89FD8BC7}"/>
              </a:ext>
            </a:extLst>
          </p:cNvPr>
          <p:cNvSpPr/>
          <p:nvPr/>
        </p:nvSpPr>
        <p:spPr>
          <a:xfrm>
            <a:off x="3214932" y="3312384"/>
            <a:ext cx="3055717" cy="634853"/>
          </a:xfrm>
          <a:prstGeom prst="homePlate">
            <a:avLst/>
          </a:prstGeom>
          <a:solidFill>
            <a:srgbClr val="F69F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Questionnaire completion</a:t>
            </a:r>
          </a:p>
        </p:txBody>
      </p:sp>
      <p:sp>
        <p:nvSpPr>
          <p:cNvPr id="24" name="Rectangle 23">
            <a:extLst>
              <a:ext uri="{FF2B5EF4-FFF2-40B4-BE49-F238E27FC236}">
                <a16:creationId xmlns:a16="http://schemas.microsoft.com/office/drawing/2014/main" id="{F48EFBB5-68EF-784C-9834-330A238FCC46}"/>
              </a:ext>
            </a:extLst>
          </p:cNvPr>
          <p:cNvSpPr/>
          <p:nvPr/>
        </p:nvSpPr>
        <p:spPr>
          <a:xfrm>
            <a:off x="8118916" y="5444854"/>
            <a:ext cx="1864139" cy="455875"/>
          </a:xfrm>
          <a:prstGeom prst="rect">
            <a:avLst/>
          </a:prstGeom>
          <a:solidFill>
            <a:srgbClr val="FFE2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dirty="0">
                <a:solidFill>
                  <a:srgbClr val="103A3E"/>
                </a:solidFill>
              </a:rPr>
              <a:t>Workshop 3</a:t>
            </a:r>
          </a:p>
        </p:txBody>
      </p:sp>
    </p:spTree>
    <p:extLst>
      <p:ext uri="{BB962C8B-B14F-4D97-AF65-F5344CB8AC3E}">
        <p14:creationId xmlns:p14="http://schemas.microsoft.com/office/powerpoint/2010/main" val="17668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1BE481-CB54-324C-9164-B61E78C6534C}"/>
              </a:ext>
            </a:extLst>
          </p:cNvPr>
          <p:cNvSpPr>
            <a:spLocks noGrp="1"/>
          </p:cNvSpPr>
          <p:nvPr>
            <p:ph type="title"/>
          </p:nvPr>
        </p:nvSpPr>
        <p:spPr/>
        <p:txBody>
          <a:bodyPr>
            <a:normAutofit/>
          </a:bodyPr>
          <a:lstStyle/>
          <a:p>
            <a:pPr algn="ctr">
              <a:lnSpc>
                <a:spcPct val="100000"/>
              </a:lnSpc>
            </a:pPr>
            <a:r>
              <a:rPr lang="en-US" sz="2900" dirty="0">
                <a:ea typeface="ＭＳ Ｐゴシック"/>
              </a:rPr>
              <a:t>We need to understand the nature of cyber risk …</a:t>
            </a:r>
          </a:p>
        </p:txBody>
      </p:sp>
      <p:graphicFrame>
        <p:nvGraphicFramePr>
          <p:cNvPr id="5" name="Content Placeholder 4">
            <a:extLst>
              <a:ext uri="{FF2B5EF4-FFF2-40B4-BE49-F238E27FC236}">
                <a16:creationId xmlns:a16="http://schemas.microsoft.com/office/drawing/2014/main" id="{D62B0B76-45C1-C244-B1C5-E5B88DF198EA}"/>
              </a:ext>
            </a:extLst>
          </p:cNvPr>
          <p:cNvGraphicFramePr>
            <a:graphicFrameLocks noGrp="1"/>
          </p:cNvGraphicFramePr>
          <p:nvPr>
            <p:ph idx="1"/>
            <p:extLst>
              <p:ext uri="{D42A27DB-BD31-4B8C-83A1-F6EECF244321}">
                <p14:modId xmlns:p14="http://schemas.microsoft.com/office/powerpoint/2010/main" val="3543331946"/>
              </p:ext>
            </p:extLst>
          </p:nvPr>
        </p:nvGraphicFramePr>
        <p:xfrm>
          <a:off x="471488" y="1454150"/>
          <a:ext cx="10912475"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06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1BE481-CB54-324C-9164-B61E78C6534C}"/>
              </a:ext>
            </a:extLst>
          </p:cNvPr>
          <p:cNvSpPr>
            <a:spLocks noGrp="1"/>
          </p:cNvSpPr>
          <p:nvPr>
            <p:ph type="title"/>
          </p:nvPr>
        </p:nvSpPr>
        <p:spPr/>
        <p:txBody>
          <a:bodyPr>
            <a:normAutofit/>
          </a:bodyPr>
          <a:lstStyle/>
          <a:p>
            <a:pPr algn="ctr">
              <a:lnSpc>
                <a:spcPct val="100000"/>
              </a:lnSpc>
            </a:pPr>
            <a:r>
              <a:rPr lang="en-US" sz="2900" dirty="0">
                <a:ea typeface="ＭＳ Ｐゴシック"/>
              </a:rPr>
              <a:t>… and methods to manage the cyber risk down</a:t>
            </a:r>
          </a:p>
        </p:txBody>
      </p:sp>
      <p:graphicFrame>
        <p:nvGraphicFramePr>
          <p:cNvPr id="5" name="Content Placeholder 4">
            <a:extLst>
              <a:ext uri="{FF2B5EF4-FFF2-40B4-BE49-F238E27FC236}">
                <a16:creationId xmlns:a16="http://schemas.microsoft.com/office/drawing/2014/main" id="{D62B0B76-45C1-C244-B1C5-E5B88DF198EA}"/>
              </a:ext>
            </a:extLst>
          </p:cNvPr>
          <p:cNvGraphicFramePr>
            <a:graphicFrameLocks noGrp="1"/>
          </p:cNvGraphicFramePr>
          <p:nvPr>
            <p:ph idx="1"/>
          </p:nvPr>
        </p:nvGraphicFramePr>
        <p:xfrm>
          <a:off x="471488" y="1454150"/>
          <a:ext cx="10912475"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87A968C-798E-4031-AF6D-7E556187D08D}"/>
              </a:ext>
            </a:extLst>
          </p:cNvPr>
          <p:cNvSpPr txBox="1"/>
          <p:nvPr/>
        </p:nvSpPr>
        <p:spPr>
          <a:xfrm rot="19741041">
            <a:off x="5175037" y="2125249"/>
            <a:ext cx="1018227" cy="369332"/>
          </a:xfrm>
          <a:prstGeom prst="rect">
            <a:avLst/>
          </a:prstGeom>
          <a:noFill/>
        </p:spPr>
        <p:txBody>
          <a:bodyPr wrap="none" rtlCol="0">
            <a:spAutoFit/>
          </a:bodyPr>
          <a:lstStyle/>
          <a:p>
            <a:r>
              <a:rPr lang="en-GB" b="1" dirty="0">
                <a:solidFill>
                  <a:srgbClr val="FF0000"/>
                </a:solidFill>
              </a:rPr>
              <a:t>Reduce</a:t>
            </a:r>
          </a:p>
        </p:txBody>
      </p:sp>
      <p:grpSp>
        <p:nvGrpSpPr>
          <p:cNvPr id="17" name="Group 16">
            <a:extLst>
              <a:ext uri="{FF2B5EF4-FFF2-40B4-BE49-F238E27FC236}">
                <a16:creationId xmlns:a16="http://schemas.microsoft.com/office/drawing/2014/main" id="{DA0D1E7D-21BE-4B00-B2F3-1B888B088661}"/>
              </a:ext>
            </a:extLst>
          </p:cNvPr>
          <p:cNvGrpSpPr/>
          <p:nvPr/>
        </p:nvGrpSpPr>
        <p:grpSpPr>
          <a:xfrm>
            <a:off x="2404250" y="3497384"/>
            <a:ext cx="6521775" cy="379235"/>
            <a:chOff x="2404250" y="3497384"/>
            <a:chExt cx="6521775" cy="379235"/>
          </a:xfrm>
        </p:grpSpPr>
        <p:sp>
          <p:nvSpPr>
            <p:cNvPr id="2" name="TextBox 1">
              <a:extLst>
                <a:ext uri="{FF2B5EF4-FFF2-40B4-BE49-F238E27FC236}">
                  <a16:creationId xmlns:a16="http://schemas.microsoft.com/office/drawing/2014/main" id="{9D71072F-0D6C-46AD-ADA5-6714506EAEF3}"/>
                </a:ext>
              </a:extLst>
            </p:cNvPr>
            <p:cNvSpPr txBox="1"/>
            <p:nvPr/>
          </p:nvSpPr>
          <p:spPr>
            <a:xfrm rot="19741041">
              <a:off x="2404250" y="3507287"/>
              <a:ext cx="1056700" cy="369332"/>
            </a:xfrm>
            <a:prstGeom prst="rect">
              <a:avLst/>
            </a:prstGeom>
            <a:noFill/>
          </p:spPr>
          <p:txBody>
            <a:bodyPr wrap="none" rtlCol="0">
              <a:spAutoFit/>
            </a:bodyPr>
            <a:lstStyle/>
            <a:p>
              <a:r>
                <a:rPr lang="en-GB" b="1" dirty="0">
                  <a:solidFill>
                    <a:srgbClr val="FF0000"/>
                  </a:solidFill>
                </a:rPr>
                <a:t>Mitigate</a:t>
              </a:r>
            </a:p>
          </p:txBody>
        </p:sp>
        <p:sp>
          <p:nvSpPr>
            <p:cNvPr id="10" name="TextBox 9">
              <a:extLst>
                <a:ext uri="{FF2B5EF4-FFF2-40B4-BE49-F238E27FC236}">
                  <a16:creationId xmlns:a16="http://schemas.microsoft.com/office/drawing/2014/main" id="{0BEF0850-B4D8-474C-ACBA-8E23E6762CB6}"/>
                </a:ext>
              </a:extLst>
            </p:cNvPr>
            <p:cNvSpPr txBox="1"/>
            <p:nvPr/>
          </p:nvSpPr>
          <p:spPr>
            <a:xfrm rot="19741041">
              <a:off x="7907798" y="3497384"/>
              <a:ext cx="1018227" cy="369332"/>
            </a:xfrm>
            <a:prstGeom prst="rect">
              <a:avLst/>
            </a:prstGeom>
            <a:noFill/>
          </p:spPr>
          <p:txBody>
            <a:bodyPr wrap="none" rtlCol="0">
              <a:spAutoFit/>
            </a:bodyPr>
            <a:lstStyle/>
            <a:p>
              <a:r>
                <a:rPr lang="en-GB" b="1" dirty="0">
                  <a:solidFill>
                    <a:srgbClr val="FF0000"/>
                  </a:solidFill>
                </a:rPr>
                <a:t>Reduce</a:t>
              </a:r>
            </a:p>
          </p:txBody>
        </p:sp>
      </p:grpSp>
      <p:grpSp>
        <p:nvGrpSpPr>
          <p:cNvPr id="18" name="Group 17">
            <a:extLst>
              <a:ext uri="{FF2B5EF4-FFF2-40B4-BE49-F238E27FC236}">
                <a16:creationId xmlns:a16="http://schemas.microsoft.com/office/drawing/2014/main" id="{4D1DBA3F-6EA7-4551-903D-5B20149B616D}"/>
              </a:ext>
            </a:extLst>
          </p:cNvPr>
          <p:cNvGrpSpPr/>
          <p:nvPr/>
        </p:nvGrpSpPr>
        <p:grpSpPr>
          <a:xfrm>
            <a:off x="5946163" y="4855369"/>
            <a:ext cx="4836051" cy="455151"/>
            <a:chOff x="5946163" y="4855369"/>
            <a:chExt cx="4836051" cy="455151"/>
          </a:xfrm>
        </p:grpSpPr>
        <p:sp>
          <p:nvSpPr>
            <p:cNvPr id="12" name="TextBox 11">
              <a:extLst>
                <a:ext uri="{FF2B5EF4-FFF2-40B4-BE49-F238E27FC236}">
                  <a16:creationId xmlns:a16="http://schemas.microsoft.com/office/drawing/2014/main" id="{08816EA8-B0F1-40CB-9E44-54D1E1774491}"/>
                </a:ext>
              </a:extLst>
            </p:cNvPr>
            <p:cNvSpPr txBox="1"/>
            <p:nvPr/>
          </p:nvSpPr>
          <p:spPr>
            <a:xfrm rot="19741041">
              <a:off x="5946163" y="4855369"/>
              <a:ext cx="1069524" cy="369332"/>
            </a:xfrm>
            <a:prstGeom prst="rect">
              <a:avLst/>
            </a:prstGeom>
            <a:noFill/>
          </p:spPr>
          <p:txBody>
            <a:bodyPr wrap="none" rtlCol="0">
              <a:spAutoFit/>
            </a:bodyPr>
            <a:lstStyle/>
            <a:p>
              <a:r>
                <a:rPr lang="en-GB" b="1" dirty="0">
                  <a:solidFill>
                    <a:srgbClr val="FF0000"/>
                  </a:solidFill>
                </a:rPr>
                <a:t>Counter</a:t>
              </a:r>
            </a:p>
          </p:txBody>
        </p:sp>
        <p:sp>
          <p:nvSpPr>
            <p:cNvPr id="14" name="TextBox 13">
              <a:extLst>
                <a:ext uri="{FF2B5EF4-FFF2-40B4-BE49-F238E27FC236}">
                  <a16:creationId xmlns:a16="http://schemas.microsoft.com/office/drawing/2014/main" id="{9949E664-89DF-455A-8ECC-0DEF16BC93CB}"/>
                </a:ext>
              </a:extLst>
            </p:cNvPr>
            <p:cNvSpPr txBox="1"/>
            <p:nvPr/>
          </p:nvSpPr>
          <p:spPr>
            <a:xfrm rot="19741041">
              <a:off x="8048861" y="4941188"/>
              <a:ext cx="736099" cy="369332"/>
            </a:xfrm>
            <a:prstGeom prst="rect">
              <a:avLst/>
            </a:prstGeom>
            <a:noFill/>
          </p:spPr>
          <p:txBody>
            <a:bodyPr wrap="none" rtlCol="0">
              <a:spAutoFit/>
            </a:bodyPr>
            <a:lstStyle/>
            <a:p>
              <a:r>
                <a:rPr lang="en-GB" b="1" dirty="0">
                  <a:solidFill>
                    <a:srgbClr val="FF0000"/>
                  </a:solidFill>
                </a:rPr>
                <a:t>Limit</a:t>
              </a:r>
            </a:p>
          </p:txBody>
        </p:sp>
        <p:sp>
          <p:nvSpPr>
            <p:cNvPr id="16" name="TextBox 15">
              <a:extLst>
                <a:ext uri="{FF2B5EF4-FFF2-40B4-BE49-F238E27FC236}">
                  <a16:creationId xmlns:a16="http://schemas.microsoft.com/office/drawing/2014/main" id="{53827572-D1E3-4CE2-9F96-3FA4A95931B4}"/>
                </a:ext>
              </a:extLst>
            </p:cNvPr>
            <p:cNvSpPr txBox="1"/>
            <p:nvPr/>
          </p:nvSpPr>
          <p:spPr>
            <a:xfrm rot="19741041">
              <a:off x="9763987" y="4887172"/>
              <a:ext cx="1018227" cy="369332"/>
            </a:xfrm>
            <a:prstGeom prst="rect">
              <a:avLst/>
            </a:prstGeom>
            <a:noFill/>
          </p:spPr>
          <p:txBody>
            <a:bodyPr wrap="none" rtlCol="0">
              <a:spAutoFit/>
            </a:bodyPr>
            <a:lstStyle/>
            <a:p>
              <a:r>
                <a:rPr lang="en-GB" b="1" dirty="0">
                  <a:solidFill>
                    <a:srgbClr val="FF0000"/>
                  </a:solidFill>
                </a:rPr>
                <a:t>Reduce</a:t>
              </a:r>
            </a:p>
          </p:txBody>
        </p:sp>
      </p:grpSp>
    </p:spTree>
    <p:extLst>
      <p:ext uri="{BB962C8B-B14F-4D97-AF65-F5344CB8AC3E}">
        <p14:creationId xmlns:p14="http://schemas.microsoft.com/office/powerpoint/2010/main" val="1170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4">
            <a:extLst>
              <a:ext uri="{FF2B5EF4-FFF2-40B4-BE49-F238E27FC236}">
                <a16:creationId xmlns:a16="http://schemas.microsoft.com/office/drawing/2014/main" id="{713E667A-0506-8E4B-AD38-A7E0C4ED5B4E}"/>
              </a:ext>
            </a:extLst>
          </p:cNvPr>
          <p:cNvSpPr>
            <a:spLocks noGrp="1"/>
          </p:cNvSpPr>
          <p:nvPr>
            <p:ph type="title"/>
          </p:nvPr>
        </p:nvSpPr>
        <p:spPr>
          <a:xfrm>
            <a:off x="471600" y="180393"/>
            <a:ext cx="10911600" cy="604800"/>
          </a:xfrm>
        </p:spPr>
        <p:txBody>
          <a:bodyPr/>
          <a:lstStyle/>
          <a:p>
            <a:r>
              <a:rPr lang="en-US" altLang="en-US" dirty="0"/>
              <a:t>NCRA implementation begins with a questionnaire</a:t>
            </a:r>
          </a:p>
        </p:txBody>
      </p:sp>
      <p:sp>
        <p:nvSpPr>
          <p:cNvPr id="4" name="Content Placeholder 3">
            <a:extLst>
              <a:ext uri="{FF2B5EF4-FFF2-40B4-BE49-F238E27FC236}">
                <a16:creationId xmlns:a16="http://schemas.microsoft.com/office/drawing/2014/main" id="{4042F69D-F519-1D49-926E-622227F534CD}"/>
              </a:ext>
            </a:extLst>
          </p:cNvPr>
          <p:cNvSpPr>
            <a:spLocks noGrp="1"/>
          </p:cNvSpPr>
          <p:nvPr>
            <p:ph idx="1"/>
          </p:nvPr>
        </p:nvSpPr>
        <p:spPr>
          <a:xfrm>
            <a:off x="471600" y="1454228"/>
            <a:ext cx="4315145" cy="4722736"/>
          </a:xfrm>
        </p:spPr>
        <p:txBody>
          <a:bodyPr/>
          <a:lstStyle/>
          <a:p>
            <a:pPr marL="457200" indent="-457200">
              <a:buFont typeface="Arial" panose="020B0604020202020204" pitchFamily="34" charset="0"/>
              <a:buChar char="•"/>
            </a:pPr>
            <a:r>
              <a:rPr lang="en-US" dirty="0"/>
              <a:t>The questionnaire is tailored</a:t>
            </a:r>
          </a:p>
          <a:p>
            <a:endParaRPr lang="en-US" dirty="0"/>
          </a:p>
          <a:p>
            <a:pPr marL="457200" indent="-457200">
              <a:buFont typeface="Arial" panose="020B0604020202020204" pitchFamily="34" charset="0"/>
              <a:buChar char="•"/>
            </a:pPr>
            <a:r>
              <a:rPr lang="en-US" dirty="0"/>
              <a:t>Guidance for completion is provided</a:t>
            </a:r>
          </a:p>
          <a:p>
            <a:endParaRPr lang="en-US" dirty="0"/>
          </a:p>
          <a:p>
            <a:pPr marL="457200" indent="-457200">
              <a:buFont typeface="Arial" panose="020B0604020202020204" pitchFamily="34" charset="0"/>
              <a:buChar char="•"/>
            </a:pPr>
            <a:r>
              <a:rPr lang="en-US" dirty="0"/>
              <a:t>Scoring guidance is given</a:t>
            </a:r>
          </a:p>
          <a:p>
            <a:endParaRPr lang="en-US" dirty="0"/>
          </a:p>
          <a:p>
            <a:pPr marL="457200" indent="-457200">
              <a:buFont typeface="Arial" panose="020B0604020202020204" pitchFamily="34" charset="0"/>
              <a:buChar char="•"/>
            </a:pPr>
            <a:r>
              <a:rPr lang="en-US" dirty="0"/>
              <a:t>UK help is offered</a:t>
            </a:r>
          </a:p>
          <a:p>
            <a:pPr marL="457200" indent="-457200">
              <a:buFont typeface="Arial" panose="020B0604020202020204" pitchFamily="34" charset="0"/>
              <a:buChar char="•"/>
            </a:pPr>
            <a:endParaRPr lang="en-GB" dirty="0"/>
          </a:p>
        </p:txBody>
      </p:sp>
      <p:pic>
        <p:nvPicPr>
          <p:cNvPr id="9" name="Graphic 8" descr="Group">
            <a:extLst>
              <a:ext uri="{FF2B5EF4-FFF2-40B4-BE49-F238E27FC236}">
                <a16:creationId xmlns:a16="http://schemas.microsoft.com/office/drawing/2014/main" id="{28B2E37D-9860-E343-BCA6-CE169B9FC1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5043" y="4149604"/>
            <a:ext cx="1803400" cy="1803400"/>
          </a:xfrm>
          <a:prstGeom prst="rect">
            <a:avLst/>
          </a:prstGeom>
        </p:spPr>
      </p:pic>
      <p:pic>
        <p:nvPicPr>
          <p:cNvPr id="11" name="Graphic 10" descr="Document">
            <a:extLst>
              <a:ext uri="{FF2B5EF4-FFF2-40B4-BE49-F238E27FC236}">
                <a16:creationId xmlns:a16="http://schemas.microsoft.com/office/drawing/2014/main" id="{1A6087B3-4C21-0248-8ED0-D24EA058B2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8792" y="4659700"/>
            <a:ext cx="895149" cy="895149"/>
          </a:xfrm>
          <a:prstGeom prst="rect">
            <a:avLst/>
          </a:prstGeom>
        </p:spPr>
      </p:pic>
      <p:pic>
        <p:nvPicPr>
          <p:cNvPr id="13" name="Graphic 12" descr="Checklist">
            <a:extLst>
              <a:ext uri="{FF2B5EF4-FFF2-40B4-BE49-F238E27FC236}">
                <a16:creationId xmlns:a16="http://schemas.microsoft.com/office/drawing/2014/main" id="{029C60C0-D124-D14A-BF3E-28E7A3B6F0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54291" y="4700159"/>
            <a:ext cx="895149" cy="895149"/>
          </a:xfrm>
          <a:prstGeom prst="rect">
            <a:avLst/>
          </a:prstGeom>
        </p:spPr>
      </p:pic>
      <p:pic>
        <p:nvPicPr>
          <p:cNvPr id="3" name="Picture 2">
            <a:extLst>
              <a:ext uri="{FF2B5EF4-FFF2-40B4-BE49-F238E27FC236}">
                <a16:creationId xmlns:a16="http://schemas.microsoft.com/office/drawing/2014/main" id="{D0B7C7E5-0925-4A57-A470-F5D15BA777A7}"/>
              </a:ext>
            </a:extLst>
          </p:cNvPr>
          <p:cNvPicPr>
            <a:picLocks noChangeAspect="1"/>
          </p:cNvPicPr>
          <p:nvPr/>
        </p:nvPicPr>
        <p:blipFill>
          <a:blip r:embed="rId9"/>
          <a:stretch>
            <a:fillRect/>
          </a:stretch>
        </p:blipFill>
        <p:spPr>
          <a:xfrm>
            <a:off x="5153427" y="1303151"/>
            <a:ext cx="6566973" cy="2834823"/>
          </a:xfrm>
          <a:prstGeom prst="rect">
            <a:avLst/>
          </a:prstGeom>
        </p:spPr>
      </p:pic>
    </p:spTree>
    <p:extLst>
      <p:ext uri="{BB962C8B-B14F-4D97-AF65-F5344CB8AC3E}">
        <p14:creationId xmlns:p14="http://schemas.microsoft.com/office/powerpoint/2010/main" val="401184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750465-8AB0-4A2D-B8AF-39CC9885C224}"/>
              </a:ext>
            </a:extLst>
          </p:cNvPr>
          <p:cNvPicPr>
            <a:picLocks noChangeAspect="1"/>
          </p:cNvPicPr>
          <p:nvPr/>
        </p:nvPicPr>
        <p:blipFill>
          <a:blip r:embed="rId3"/>
          <a:stretch>
            <a:fillRect/>
          </a:stretch>
        </p:blipFill>
        <p:spPr>
          <a:xfrm>
            <a:off x="566253" y="1691702"/>
            <a:ext cx="5133220" cy="4722563"/>
          </a:xfrm>
          <a:prstGeom prst="rect">
            <a:avLst/>
          </a:prstGeom>
          <a:noFill/>
        </p:spPr>
      </p:pic>
      <p:sp>
        <p:nvSpPr>
          <p:cNvPr id="3" name="Content Placeholder 2"/>
          <p:cNvSpPr>
            <a:spLocks noGrp="1"/>
          </p:cNvSpPr>
          <p:nvPr>
            <p:ph sz="half" idx="2"/>
          </p:nvPr>
        </p:nvSpPr>
        <p:spPr>
          <a:xfrm>
            <a:off x="6096000" y="1929007"/>
            <a:ext cx="5755880" cy="4247955"/>
          </a:xfrm>
        </p:spPr>
        <p:txBody>
          <a:bodyPr>
            <a:normAutofit fontScale="92500"/>
          </a:bodyPr>
          <a:lstStyle/>
          <a:p>
            <a:pPr marL="457200" indent="-457200">
              <a:spcAft>
                <a:spcPts val="600"/>
              </a:spcAft>
              <a:buFont typeface="Arial" panose="020B0604020202020204" pitchFamily="34" charset="0"/>
              <a:buChar char="•"/>
            </a:pPr>
            <a:r>
              <a:rPr lang="en-GB" sz="2200" dirty="0"/>
              <a:t>2017: Process developed by UK Government</a:t>
            </a:r>
          </a:p>
          <a:p>
            <a:pPr marL="457200" indent="-457200">
              <a:spcAft>
                <a:spcPts val="600"/>
              </a:spcAft>
              <a:buFont typeface="Arial" panose="020B0604020202020204" pitchFamily="34" charset="0"/>
              <a:buChar char="•"/>
            </a:pPr>
            <a:r>
              <a:rPr lang="en-GB" sz="2200" dirty="0"/>
              <a:t>2018: Delivery began within the African Commonwealth and Eastern Europe.</a:t>
            </a:r>
          </a:p>
          <a:p>
            <a:pPr marL="457200" indent="-457200">
              <a:spcAft>
                <a:spcPts val="600"/>
              </a:spcAft>
              <a:buFont typeface="Arial" panose="020B0604020202020204" pitchFamily="34" charset="0"/>
              <a:buChar char="•"/>
            </a:pPr>
            <a:r>
              <a:rPr lang="en-GB" sz="2200" dirty="0"/>
              <a:t>2018: Inaugural cyber risk conference (held annually since)</a:t>
            </a:r>
          </a:p>
          <a:p>
            <a:pPr marL="457200" indent="-457200">
              <a:spcAft>
                <a:spcPts val="600"/>
              </a:spcAft>
              <a:buFont typeface="Arial" panose="020B0604020202020204" pitchFamily="34" charset="0"/>
              <a:buChar char="•"/>
            </a:pPr>
            <a:r>
              <a:rPr lang="en-GB" sz="2200" dirty="0"/>
              <a:t>2020: NCRA portal goes live</a:t>
            </a:r>
          </a:p>
          <a:p>
            <a:pPr marL="457200" indent="-457200">
              <a:spcAft>
                <a:spcPts val="600"/>
              </a:spcAft>
              <a:buFont typeface="Arial" panose="020B0604020202020204" pitchFamily="34" charset="0"/>
              <a:buChar char="•"/>
            </a:pPr>
            <a:r>
              <a:rPr lang="en-US" sz="2200" dirty="0"/>
              <a:t>2021: Expansion to UK Overseas territories</a:t>
            </a:r>
          </a:p>
          <a:p>
            <a:pPr marL="457200" indent="-457200">
              <a:spcAft>
                <a:spcPts val="600"/>
              </a:spcAft>
              <a:buFont typeface="Arial" panose="020B0604020202020204" pitchFamily="34" charset="0"/>
              <a:buChar char="•"/>
            </a:pPr>
            <a:r>
              <a:rPr lang="en-US" sz="2200" dirty="0"/>
              <a:t>2022: Expansion to Latin America </a:t>
            </a:r>
          </a:p>
          <a:p>
            <a:pPr>
              <a:lnSpc>
                <a:spcPct val="90000"/>
              </a:lnSpc>
              <a:spcAft>
                <a:spcPts val="600"/>
              </a:spcAft>
            </a:pPr>
            <a:endParaRPr lang="en-US" sz="2200" dirty="0"/>
          </a:p>
          <a:p>
            <a:pPr algn="ctr">
              <a:lnSpc>
                <a:spcPct val="90000"/>
              </a:lnSpc>
              <a:spcAft>
                <a:spcPts val="600"/>
              </a:spcAft>
            </a:pPr>
            <a:r>
              <a:rPr lang="en-US" sz="2200" i="1" dirty="0"/>
              <a:t>To help us gain insights into the cyber security risks to our critical national infrastructure (CNI).</a:t>
            </a:r>
          </a:p>
          <a:p>
            <a:pPr marL="457200" indent="-457200">
              <a:lnSpc>
                <a:spcPct val="90000"/>
              </a:lnSpc>
              <a:spcAft>
                <a:spcPts val="600"/>
              </a:spcAft>
              <a:buFont typeface="Arial" panose="020B0604020202020204" pitchFamily="34" charset="0"/>
              <a:buChar char="•"/>
            </a:pPr>
            <a:endParaRPr lang="en-GB" sz="2200" dirty="0"/>
          </a:p>
        </p:txBody>
      </p:sp>
      <p:sp>
        <p:nvSpPr>
          <p:cNvPr id="2" name="Title 1"/>
          <p:cNvSpPr>
            <a:spLocks noGrp="1"/>
          </p:cNvSpPr>
          <p:nvPr>
            <p:ph type="title"/>
          </p:nvPr>
        </p:nvSpPr>
        <p:spPr>
          <a:xfrm>
            <a:off x="471600" y="766800"/>
            <a:ext cx="10911600" cy="604800"/>
          </a:xfrm>
        </p:spPr>
        <p:txBody>
          <a:bodyPr anchor="ctr">
            <a:normAutofit/>
          </a:bodyPr>
          <a:lstStyle/>
          <a:p>
            <a:r>
              <a:rPr lang="en-GB" dirty="0"/>
              <a:t>Be confident that the NCRA has a good pedigree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55A3D6-6408-1340-A8C3-6C369FA74CA9}"/>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8" y="-4"/>
            <a:ext cx="12192000" cy="6855957"/>
          </a:xfrm>
          <a:prstGeom prst="rect">
            <a:avLst/>
          </a:prstGeom>
        </p:spPr>
      </p:pic>
      <p:sp>
        <p:nvSpPr>
          <p:cNvPr id="14" name="Title 13">
            <a:extLst>
              <a:ext uri="{FF2B5EF4-FFF2-40B4-BE49-F238E27FC236}">
                <a16:creationId xmlns:a16="http://schemas.microsoft.com/office/drawing/2014/main" id="{3FA14EBB-0DAA-6E48-8557-06B09C2EC509}"/>
              </a:ext>
            </a:extLst>
          </p:cNvPr>
          <p:cNvSpPr>
            <a:spLocks noGrp="1"/>
          </p:cNvSpPr>
          <p:nvPr>
            <p:ph type="title"/>
          </p:nvPr>
        </p:nvSpPr>
        <p:spPr>
          <a:xfrm>
            <a:off x="1668633" y="5694322"/>
            <a:ext cx="9171163" cy="604800"/>
          </a:xfrm>
        </p:spPr>
        <p:txBody>
          <a:bodyPr vert="horz" lIns="121920" tIns="60960" rIns="121920" bIns="60960" rtlCol="0" anchor="t">
            <a:normAutofit fontScale="90000"/>
          </a:bodyPr>
          <a:lstStyle/>
          <a:p>
            <a:pPr algn="ctr">
              <a:lnSpc>
                <a:spcPct val="100000"/>
              </a:lnSpc>
            </a:pPr>
            <a:r>
              <a:rPr lang="en-US" dirty="0">
                <a:ea typeface="ＭＳ Ｐゴシック"/>
              </a:rPr>
              <a:t>The NCRA identifies critical national infrastructure systems, at a business service level.</a:t>
            </a:r>
            <a:endParaRPr lang="en-US" dirty="0">
              <a:solidFill>
                <a:srgbClr val="8F23B3"/>
              </a:solidFill>
            </a:endParaRPr>
          </a:p>
        </p:txBody>
      </p:sp>
      <p:pic>
        <p:nvPicPr>
          <p:cNvPr id="8" name="Picture 7">
            <a:extLst>
              <a:ext uri="{FF2B5EF4-FFF2-40B4-BE49-F238E27FC236}">
                <a16:creationId xmlns:a16="http://schemas.microsoft.com/office/drawing/2014/main" id="{B53397C2-5047-2C48-9AE8-0C844BAEDD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0203" y="1"/>
            <a:ext cx="3913632" cy="2285220"/>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Picture 9">
            <a:extLst>
              <a:ext uri="{FF2B5EF4-FFF2-40B4-BE49-F238E27FC236}">
                <a16:creationId xmlns:a16="http://schemas.microsoft.com/office/drawing/2014/main" id="{9C18834E-BEEF-4148-906A-3DE3FD1C55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7356" y="967887"/>
            <a:ext cx="3758549" cy="3758549"/>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9" name="Picture 8">
            <a:extLst>
              <a:ext uri="{FF2B5EF4-FFF2-40B4-BE49-F238E27FC236}">
                <a16:creationId xmlns:a16="http://schemas.microsoft.com/office/drawing/2014/main" id="{6156195A-A0A9-D840-BB8C-EFC3062743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5"/>
          <a:stretch/>
        </p:blipFill>
        <p:spPr>
          <a:xfrm>
            <a:off x="8918761" y="-4"/>
            <a:ext cx="3273239"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Tree>
    <p:extLst>
      <p:ext uri="{BB962C8B-B14F-4D97-AF65-F5344CB8AC3E}">
        <p14:creationId xmlns:p14="http://schemas.microsoft.com/office/powerpoint/2010/main" val="193731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F14D0AE4-E5F9-42DA-B31B-95ADCBDB2E28}"/>
              </a:ext>
            </a:extLst>
          </p:cNvPr>
          <p:cNvSpPr/>
          <p:nvPr/>
        </p:nvSpPr>
        <p:spPr>
          <a:xfrm>
            <a:off x="413657" y="1358538"/>
            <a:ext cx="11266714" cy="966652"/>
          </a:xfrm>
          <a:prstGeom prst="homePlate">
            <a:avLst/>
          </a:prstGeom>
          <a:solidFill>
            <a:srgbClr val="103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Your organisation’s critical business services </a:t>
            </a:r>
          </a:p>
        </p:txBody>
      </p:sp>
      <p:grpSp>
        <p:nvGrpSpPr>
          <p:cNvPr id="5" name="Group 4">
            <a:extLst>
              <a:ext uri="{FF2B5EF4-FFF2-40B4-BE49-F238E27FC236}">
                <a16:creationId xmlns:a16="http://schemas.microsoft.com/office/drawing/2014/main" id="{27F97F2C-4723-46AA-B183-89440CD02C1F}"/>
              </a:ext>
            </a:extLst>
          </p:cNvPr>
          <p:cNvGrpSpPr/>
          <p:nvPr/>
        </p:nvGrpSpPr>
        <p:grpSpPr>
          <a:xfrm>
            <a:off x="413657" y="4676503"/>
            <a:ext cx="11266713" cy="1243584"/>
            <a:chOff x="413657" y="4676503"/>
            <a:chExt cx="11266713" cy="1243584"/>
          </a:xfrm>
          <a:solidFill>
            <a:srgbClr val="103A3E"/>
          </a:solidFill>
        </p:grpSpPr>
        <p:sp>
          <p:nvSpPr>
            <p:cNvPr id="7" name="Rectangle: Rounded Corners 6">
              <a:extLst>
                <a:ext uri="{FF2B5EF4-FFF2-40B4-BE49-F238E27FC236}">
                  <a16:creationId xmlns:a16="http://schemas.microsoft.com/office/drawing/2014/main" id="{0748BBDA-6EA0-4DED-B7C3-640D7ABED7E0}"/>
                </a:ext>
              </a:extLst>
            </p:cNvPr>
            <p:cNvSpPr/>
            <p:nvPr/>
          </p:nvSpPr>
          <p:spPr>
            <a:xfrm>
              <a:off x="413657" y="4676503"/>
              <a:ext cx="11266713" cy="12435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bg1"/>
                  </a:solidFill>
                </a:rPr>
                <a:t>The IT components that comprise the information systems that support the business service lines, e.g.</a:t>
              </a:r>
            </a:p>
          </p:txBody>
        </p:sp>
        <p:sp>
          <p:nvSpPr>
            <p:cNvPr id="8" name="Rectangle: Rounded Corners 7">
              <a:extLst>
                <a:ext uri="{FF2B5EF4-FFF2-40B4-BE49-F238E27FC236}">
                  <a16:creationId xmlns:a16="http://schemas.microsoft.com/office/drawing/2014/main" id="{4858F32C-855A-4DBA-97CA-A8089C947628}"/>
                </a:ext>
              </a:extLst>
            </p:cNvPr>
            <p:cNvSpPr/>
            <p:nvPr/>
          </p:nvSpPr>
          <p:spPr>
            <a:xfrm>
              <a:off x="715453" y="5209379"/>
              <a:ext cx="1785259" cy="478972"/>
            </a:xfrm>
            <a:prstGeom prst="round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Databases</a:t>
              </a:r>
            </a:p>
          </p:txBody>
        </p:sp>
        <p:sp>
          <p:nvSpPr>
            <p:cNvPr id="11" name="Rectangle: Rounded Corners 10">
              <a:extLst>
                <a:ext uri="{FF2B5EF4-FFF2-40B4-BE49-F238E27FC236}">
                  <a16:creationId xmlns:a16="http://schemas.microsoft.com/office/drawing/2014/main" id="{68FCDA41-7E08-4760-B69E-BEF96496D268}"/>
                </a:ext>
              </a:extLst>
            </p:cNvPr>
            <p:cNvSpPr/>
            <p:nvPr/>
          </p:nvSpPr>
          <p:spPr>
            <a:xfrm>
              <a:off x="2871109" y="5209379"/>
              <a:ext cx="1785259" cy="478972"/>
            </a:xfrm>
            <a:prstGeom prst="round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Servers</a:t>
              </a:r>
            </a:p>
          </p:txBody>
        </p:sp>
        <p:sp>
          <p:nvSpPr>
            <p:cNvPr id="15" name="Rectangle: Rounded Corners 14">
              <a:extLst>
                <a:ext uri="{FF2B5EF4-FFF2-40B4-BE49-F238E27FC236}">
                  <a16:creationId xmlns:a16="http://schemas.microsoft.com/office/drawing/2014/main" id="{884463C6-A95F-49C9-802C-24BB078CCD24}"/>
                </a:ext>
              </a:extLst>
            </p:cNvPr>
            <p:cNvSpPr/>
            <p:nvPr/>
          </p:nvSpPr>
          <p:spPr>
            <a:xfrm>
              <a:off x="5023760" y="5209379"/>
              <a:ext cx="1785259" cy="478972"/>
            </a:xfrm>
            <a:prstGeom prst="round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Storage</a:t>
              </a:r>
            </a:p>
          </p:txBody>
        </p:sp>
        <p:sp>
          <p:nvSpPr>
            <p:cNvPr id="16" name="Rectangle: Rounded Corners 15">
              <a:extLst>
                <a:ext uri="{FF2B5EF4-FFF2-40B4-BE49-F238E27FC236}">
                  <a16:creationId xmlns:a16="http://schemas.microsoft.com/office/drawing/2014/main" id="{04DFD41E-4886-4117-AC1B-608658260341}"/>
                </a:ext>
              </a:extLst>
            </p:cNvPr>
            <p:cNvSpPr/>
            <p:nvPr/>
          </p:nvSpPr>
          <p:spPr>
            <a:xfrm>
              <a:off x="7176411" y="5209379"/>
              <a:ext cx="1785259" cy="478972"/>
            </a:xfrm>
            <a:prstGeom prst="round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Network</a:t>
              </a:r>
            </a:p>
          </p:txBody>
        </p:sp>
        <p:sp>
          <p:nvSpPr>
            <p:cNvPr id="17" name="Rectangle: Rounded Corners 16">
              <a:extLst>
                <a:ext uri="{FF2B5EF4-FFF2-40B4-BE49-F238E27FC236}">
                  <a16:creationId xmlns:a16="http://schemas.microsoft.com/office/drawing/2014/main" id="{7BEC9A12-04A2-4D71-AB00-E47E3AD2ABFC}"/>
                </a:ext>
              </a:extLst>
            </p:cNvPr>
            <p:cNvSpPr/>
            <p:nvPr/>
          </p:nvSpPr>
          <p:spPr>
            <a:xfrm>
              <a:off x="9428390" y="5209379"/>
              <a:ext cx="1785259" cy="478972"/>
            </a:xfrm>
            <a:prstGeom prst="round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Apps</a:t>
              </a:r>
            </a:p>
          </p:txBody>
        </p:sp>
      </p:grpSp>
      <p:grpSp>
        <p:nvGrpSpPr>
          <p:cNvPr id="3" name="Group 2">
            <a:extLst>
              <a:ext uri="{FF2B5EF4-FFF2-40B4-BE49-F238E27FC236}">
                <a16:creationId xmlns:a16="http://schemas.microsoft.com/office/drawing/2014/main" id="{D4DE6045-9EED-48D6-BFBC-F6B6B0818FAE}"/>
              </a:ext>
            </a:extLst>
          </p:cNvPr>
          <p:cNvGrpSpPr/>
          <p:nvPr/>
        </p:nvGrpSpPr>
        <p:grpSpPr>
          <a:xfrm>
            <a:off x="413656" y="2858066"/>
            <a:ext cx="11266713" cy="1243584"/>
            <a:chOff x="413656" y="2858066"/>
            <a:chExt cx="11266713" cy="1243584"/>
          </a:xfrm>
          <a:solidFill>
            <a:srgbClr val="F69F19"/>
          </a:solidFill>
        </p:grpSpPr>
        <p:sp>
          <p:nvSpPr>
            <p:cNvPr id="25" name="Rectangle: Rounded Corners 24">
              <a:extLst>
                <a:ext uri="{FF2B5EF4-FFF2-40B4-BE49-F238E27FC236}">
                  <a16:creationId xmlns:a16="http://schemas.microsoft.com/office/drawing/2014/main" id="{4655FE92-66F8-47B4-805E-9A76B2DBA455}"/>
                </a:ext>
              </a:extLst>
            </p:cNvPr>
            <p:cNvSpPr/>
            <p:nvPr/>
          </p:nvSpPr>
          <p:spPr>
            <a:xfrm>
              <a:off x="413656" y="2858066"/>
              <a:ext cx="11266713" cy="124358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rPr>
                <a:t>The systems that underpin your business lines that deliver your critical services e.g.</a:t>
              </a:r>
            </a:p>
          </p:txBody>
        </p:sp>
        <p:sp>
          <p:nvSpPr>
            <p:cNvPr id="30" name="Rectangle: Rounded Corners 29">
              <a:extLst>
                <a:ext uri="{FF2B5EF4-FFF2-40B4-BE49-F238E27FC236}">
                  <a16:creationId xmlns:a16="http://schemas.microsoft.com/office/drawing/2014/main" id="{5843EDC2-7A8C-4A9B-B869-E38336C00489}"/>
                </a:ext>
              </a:extLst>
            </p:cNvPr>
            <p:cNvSpPr/>
            <p:nvPr/>
          </p:nvSpPr>
          <p:spPr>
            <a:xfrm>
              <a:off x="2291588" y="3429000"/>
              <a:ext cx="1785259" cy="4789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Production </a:t>
              </a:r>
            </a:p>
          </p:txBody>
        </p:sp>
        <p:sp>
          <p:nvSpPr>
            <p:cNvPr id="31" name="Rectangle: Rounded Corners 30">
              <a:extLst>
                <a:ext uri="{FF2B5EF4-FFF2-40B4-BE49-F238E27FC236}">
                  <a16:creationId xmlns:a16="http://schemas.microsoft.com/office/drawing/2014/main" id="{8ABDAB42-438C-4995-8851-AD9595C7A264}"/>
                </a:ext>
              </a:extLst>
            </p:cNvPr>
            <p:cNvSpPr/>
            <p:nvPr/>
          </p:nvSpPr>
          <p:spPr>
            <a:xfrm>
              <a:off x="8042873" y="3429000"/>
              <a:ext cx="1785259" cy="4789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Sales</a:t>
              </a:r>
            </a:p>
          </p:txBody>
        </p:sp>
        <p:sp>
          <p:nvSpPr>
            <p:cNvPr id="32" name="Rectangle: Rounded Corners 31">
              <a:extLst>
                <a:ext uri="{FF2B5EF4-FFF2-40B4-BE49-F238E27FC236}">
                  <a16:creationId xmlns:a16="http://schemas.microsoft.com/office/drawing/2014/main" id="{6531D716-FD81-4208-BB9E-69DCF6148534}"/>
                </a:ext>
              </a:extLst>
            </p:cNvPr>
            <p:cNvSpPr/>
            <p:nvPr/>
          </p:nvSpPr>
          <p:spPr>
            <a:xfrm>
              <a:off x="5170063" y="3429000"/>
              <a:ext cx="1785259" cy="4789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Logistics</a:t>
              </a:r>
            </a:p>
          </p:txBody>
        </p:sp>
      </p:grpSp>
      <p:sp>
        <p:nvSpPr>
          <p:cNvPr id="2" name="Title 1">
            <a:extLst>
              <a:ext uri="{FF2B5EF4-FFF2-40B4-BE49-F238E27FC236}">
                <a16:creationId xmlns:a16="http://schemas.microsoft.com/office/drawing/2014/main" id="{345F2321-66BB-4299-9C45-D936897554D8}"/>
              </a:ext>
            </a:extLst>
          </p:cNvPr>
          <p:cNvSpPr>
            <a:spLocks noGrp="1"/>
          </p:cNvSpPr>
          <p:nvPr>
            <p:ph type="title"/>
          </p:nvPr>
        </p:nvSpPr>
        <p:spPr>
          <a:xfrm>
            <a:off x="471600" y="333113"/>
            <a:ext cx="11720400" cy="604800"/>
          </a:xfrm>
        </p:spPr>
        <p:txBody>
          <a:bodyPr>
            <a:normAutofit/>
          </a:bodyPr>
          <a:lstStyle/>
          <a:p>
            <a:r>
              <a:rPr lang="en-GB" dirty="0"/>
              <a:t>The questionnaire will ask about critical services / systems.</a:t>
            </a:r>
          </a:p>
        </p:txBody>
      </p:sp>
    </p:spTree>
    <p:extLst>
      <p:ext uri="{BB962C8B-B14F-4D97-AF65-F5344CB8AC3E}">
        <p14:creationId xmlns:p14="http://schemas.microsoft.com/office/powerpoint/2010/main" val="4295555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4B957BB5-29A3-4AED-93C6-77CF8AE57D8A}"/>
              </a:ext>
            </a:extLst>
          </p:cNvPr>
          <p:cNvSpPr/>
          <p:nvPr/>
        </p:nvSpPr>
        <p:spPr>
          <a:xfrm>
            <a:off x="3997534" y="2069844"/>
            <a:ext cx="3720662" cy="37048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4D8E8F25-D263-4A64-B62C-A5FF136E67D5}"/>
              </a:ext>
            </a:extLst>
          </p:cNvPr>
          <p:cNvSpPr/>
          <p:nvPr/>
        </p:nvSpPr>
        <p:spPr>
          <a:xfrm>
            <a:off x="5250892" y="1370907"/>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EEF6D48D-F36C-493E-AF86-B6C4EC0378E8}"/>
              </a:ext>
            </a:extLst>
          </p:cNvPr>
          <p:cNvSpPr/>
          <p:nvPr/>
        </p:nvSpPr>
        <p:spPr>
          <a:xfrm>
            <a:off x="3722950" y="1971590"/>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89AB1F7A-7EFC-498D-89FA-2C5C75052A8D}"/>
              </a:ext>
            </a:extLst>
          </p:cNvPr>
          <p:cNvSpPr/>
          <p:nvPr/>
        </p:nvSpPr>
        <p:spPr>
          <a:xfrm>
            <a:off x="3214514" y="3440530"/>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EEFF75AC-AA34-47AA-A546-3FE8C8330B2E}"/>
              </a:ext>
            </a:extLst>
          </p:cNvPr>
          <p:cNvSpPr/>
          <p:nvPr/>
        </p:nvSpPr>
        <p:spPr>
          <a:xfrm>
            <a:off x="7337195" y="3435155"/>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308EDD8-794B-43AF-8C0F-E084F40EE44C}"/>
              </a:ext>
            </a:extLst>
          </p:cNvPr>
          <p:cNvSpPr/>
          <p:nvPr/>
        </p:nvSpPr>
        <p:spPr>
          <a:xfrm>
            <a:off x="6776207" y="4778080"/>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E56F7099-FE43-4CD5-97BC-1D9389CE7589}"/>
              </a:ext>
            </a:extLst>
          </p:cNvPr>
          <p:cNvSpPr/>
          <p:nvPr/>
        </p:nvSpPr>
        <p:spPr>
          <a:xfrm>
            <a:off x="5258773" y="5342677"/>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A90C285-F2FD-4561-8778-E0C48F8CFE4F}"/>
              </a:ext>
            </a:extLst>
          </p:cNvPr>
          <p:cNvSpPr/>
          <p:nvPr/>
        </p:nvSpPr>
        <p:spPr>
          <a:xfrm>
            <a:off x="3737401" y="4778255"/>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27616CED-9E0A-41E0-8380-982463EDCB5D}"/>
              </a:ext>
            </a:extLst>
          </p:cNvPr>
          <p:cNvSpPr/>
          <p:nvPr/>
        </p:nvSpPr>
        <p:spPr>
          <a:xfrm>
            <a:off x="6769638" y="1952634"/>
            <a:ext cx="1227082" cy="1146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1CB1E643-0A5E-41E3-9070-807C5C29855F}"/>
              </a:ext>
            </a:extLst>
          </p:cNvPr>
          <p:cNvSpPr/>
          <p:nvPr/>
        </p:nvSpPr>
        <p:spPr>
          <a:xfrm>
            <a:off x="4562462" y="2650542"/>
            <a:ext cx="2577664" cy="2530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381685-8341-43F4-BF7C-1405674F4602}"/>
              </a:ext>
            </a:extLst>
          </p:cNvPr>
          <p:cNvSpPr>
            <a:spLocks noGrp="1"/>
          </p:cNvSpPr>
          <p:nvPr>
            <p:ph type="title"/>
          </p:nvPr>
        </p:nvSpPr>
        <p:spPr>
          <a:xfrm>
            <a:off x="263877" y="364696"/>
            <a:ext cx="11322610" cy="604800"/>
          </a:xfrm>
        </p:spPr>
        <p:txBody>
          <a:bodyPr>
            <a:normAutofit fontScale="90000"/>
          </a:bodyPr>
          <a:lstStyle/>
          <a:p>
            <a:r>
              <a:rPr lang="en-GB" dirty="0"/>
              <a:t>The questionnaire will ask about cyber threats to your systems</a:t>
            </a:r>
          </a:p>
        </p:txBody>
      </p:sp>
      <p:sp>
        <p:nvSpPr>
          <p:cNvPr id="3" name="Oval 2">
            <a:extLst>
              <a:ext uri="{FF2B5EF4-FFF2-40B4-BE49-F238E27FC236}">
                <a16:creationId xmlns:a16="http://schemas.microsoft.com/office/drawing/2014/main" id="{7B4678ED-F30A-4A40-B4C1-9A434E9F0D9F}"/>
              </a:ext>
            </a:extLst>
          </p:cNvPr>
          <p:cNvSpPr/>
          <p:nvPr/>
        </p:nvSpPr>
        <p:spPr>
          <a:xfrm>
            <a:off x="4709609" y="2774037"/>
            <a:ext cx="2296511" cy="2296510"/>
          </a:xfrm>
          <a:prstGeom prst="ellipse">
            <a:avLst/>
          </a:prstGeom>
          <a:solidFill>
            <a:srgbClr val="E5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0134257-5683-42D0-943B-ACF13475CE88}"/>
              </a:ext>
            </a:extLst>
          </p:cNvPr>
          <p:cNvSpPr/>
          <p:nvPr/>
        </p:nvSpPr>
        <p:spPr>
          <a:xfrm>
            <a:off x="6893133" y="2069844"/>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74028248-2009-4305-80C3-D73F45002F7E}"/>
              </a:ext>
            </a:extLst>
          </p:cNvPr>
          <p:cNvSpPr/>
          <p:nvPr/>
        </p:nvSpPr>
        <p:spPr>
          <a:xfrm>
            <a:off x="7045533" y="2199400"/>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42A697A-54C3-4CD8-A792-3120942490A0}"/>
              </a:ext>
            </a:extLst>
          </p:cNvPr>
          <p:cNvSpPr/>
          <p:nvPr/>
        </p:nvSpPr>
        <p:spPr>
          <a:xfrm>
            <a:off x="7150636" y="2314209"/>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66" name="Oval 65">
            <a:extLst>
              <a:ext uri="{FF2B5EF4-FFF2-40B4-BE49-F238E27FC236}">
                <a16:creationId xmlns:a16="http://schemas.microsoft.com/office/drawing/2014/main" id="{BD8D7CB6-58FB-492C-AEAA-BCED9ED72FC7}"/>
              </a:ext>
            </a:extLst>
          </p:cNvPr>
          <p:cNvSpPr/>
          <p:nvPr/>
        </p:nvSpPr>
        <p:spPr>
          <a:xfrm>
            <a:off x="4862009" y="2926437"/>
            <a:ext cx="1991711" cy="1965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Cyber Threats</a:t>
            </a:r>
          </a:p>
        </p:txBody>
      </p:sp>
      <p:sp>
        <p:nvSpPr>
          <p:cNvPr id="68" name="Oval 67">
            <a:extLst>
              <a:ext uri="{FF2B5EF4-FFF2-40B4-BE49-F238E27FC236}">
                <a16:creationId xmlns:a16="http://schemas.microsoft.com/office/drawing/2014/main" id="{3270572E-52AF-47FA-B1EE-A87CFFC96DE5}"/>
              </a:ext>
            </a:extLst>
          </p:cNvPr>
          <p:cNvSpPr/>
          <p:nvPr/>
        </p:nvSpPr>
        <p:spPr>
          <a:xfrm>
            <a:off x="7463319" y="3549175"/>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327377EC-BF9B-47EF-9576-976F65B67EBA}"/>
              </a:ext>
            </a:extLst>
          </p:cNvPr>
          <p:cNvSpPr/>
          <p:nvPr/>
        </p:nvSpPr>
        <p:spPr>
          <a:xfrm>
            <a:off x="7615719" y="3678731"/>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22BDB7A6-8A62-4286-A964-45CEDC3E1137}"/>
              </a:ext>
            </a:extLst>
          </p:cNvPr>
          <p:cNvSpPr/>
          <p:nvPr/>
        </p:nvSpPr>
        <p:spPr>
          <a:xfrm>
            <a:off x="7720822" y="3793540"/>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73" name="Oval 72">
            <a:extLst>
              <a:ext uri="{FF2B5EF4-FFF2-40B4-BE49-F238E27FC236}">
                <a16:creationId xmlns:a16="http://schemas.microsoft.com/office/drawing/2014/main" id="{2DEDE7E6-CA74-4D9E-B21A-481D635574DB}"/>
              </a:ext>
            </a:extLst>
          </p:cNvPr>
          <p:cNvSpPr/>
          <p:nvPr/>
        </p:nvSpPr>
        <p:spPr>
          <a:xfrm>
            <a:off x="6903644" y="4891872"/>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EA1FB080-F6AA-4CB3-B07D-D7D8DBC6E708}"/>
              </a:ext>
            </a:extLst>
          </p:cNvPr>
          <p:cNvSpPr/>
          <p:nvPr/>
        </p:nvSpPr>
        <p:spPr>
          <a:xfrm>
            <a:off x="7056044" y="5021428"/>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FA7B7D77-AAD4-4543-858B-315E38126759}"/>
              </a:ext>
            </a:extLst>
          </p:cNvPr>
          <p:cNvSpPr/>
          <p:nvPr/>
        </p:nvSpPr>
        <p:spPr>
          <a:xfrm>
            <a:off x="7161147" y="5136237"/>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77" name="Oval 76">
            <a:extLst>
              <a:ext uri="{FF2B5EF4-FFF2-40B4-BE49-F238E27FC236}">
                <a16:creationId xmlns:a16="http://schemas.microsoft.com/office/drawing/2014/main" id="{F770C5AC-D79C-4398-9EE6-32791A0A78D0}"/>
              </a:ext>
            </a:extLst>
          </p:cNvPr>
          <p:cNvSpPr/>
          <p:nvPr/>
        </p:nvSpPr>
        <p:spPr>
          <a:xfrm>
            <a:off x="5377016" y="5467313"/>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C525AE1-FF56-4F8B-B7DC-5FB8ABFEC4F9}"/>
              </a:ext>
            </a:extLst>
          </p:cNvPr>
          <p:cNvSpPr/>
          <p:nvPr/>
        </p:nvSpPr>
        <p:spPr>
          <a:xfrm>
            <a:off x="5529416" y="5596869"/>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4D08C945-E928-43F6-A1AF-D91BA5809CA9}"/>
              </a:ext>
            </a:extLst>
          </p:cNvPr>
          <p:cNvSpPr/>
          <p:nvPr/>
        </p:nvSpPr>
        <p:spPr>
          <a:xfrm>
            <a:off x="5634519" y="5711678"/>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81" name="Oval 80">
            <a:extLst>
              <a:ext uri="{FF2B5EF4-FFF2-40B4-BE49-F238E27FC236}">
                <a16:creationId xmlns:a16="http://schemas.microsoft.com/office/drawing/2014/main" id="{BE41202E-84C7-44D0-A845-40270F760945}"/>
              </a:ext>
            </a:extLst>
          </p:cNvPr>
          <p:cNvSpPr/>
          <p:nvPr/>
        </p:nvSpPr>
        <p:spPr>
          <a:xfrm>
            <a:off x="3850388" y="4888332"/>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72DBA578-570E-402A-9574-F2A71671F430}"/>
              </a:ext>
            </a:extLst>
          </p:cNvPr>
          <p:cNvSpPr/>
          <p:nvPr/>
        </p:nvSpPr>
        <p:spPr>
          <a:xfrm>
            <a:off x="4002788" y="5017888"/>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416B35F7-DF45-498D-84AA-DA7C3647B721}"/>
              </a:ext>
            </a:extLst>
          </p:cNvPr>
          <p:cNvSpPr/>
          <p:nvPr/>
        </p:nvSpPr>
        <p:spPr>
          <a:xfrm>
            <a:off x="4107891" y="5132697"/>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87" name="Oval 86">
            <a:extLst>
              <a:ext uri="{FF2B5EF4-FFF2-40B4-BE49-F238E27FC236}">
                <a16:creationId xmlns:a16="http://schemas.microsoft.com/office/drawing/2014/main" id="{26BB470D-A87D-4EC7-BE1D-427B3532A746}"/>
              </a:ext>
            </a:extLst>
          </p:cNvPr>
          <p:cNvSpPr/>
          <p:nvPr/>
        </p:nvSpPr>
        <p:spPr>
          <a:xfrm>
            <a:off x="3335381" y="3545635"/>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10F4221D-C59C-4BFB-94E6-77897082B92D}"/>
              </a:ext>
            </a:extLst>
          </p:cNvPr>
          <p:cNvSpPr/>
          <p:nvPr/>
        </p:nvSpPr>
        <p:spPr>
          <a:xfrm>
            <a:off x="3487781" y="3675191"/>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49AC75E2-5568-4ABC-84A1-502D94E81BE8}"/>
              </a:ext>
            </a:extLst>
          </p:cNvPr>
          <p:cNvSpPr/>
          <p:nvPr/>
        </p:nvSpPr>
        <p:spPr>
          <a:xfrm>
            <a:off x="3592884" y="3790000"/>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91" name="Oval 90">
            <a:extLst>
              <a:ext uri="{FF2B5EF4-FFF2-40B4-BE49-F238E27FC236}">
                <a16:creationId xmlns:a16="http://schemas.microsoft.com/office/drawing/2014/main" id="{6F3B11E8-C4F3-49BF-B5FE-69D9ABD2C637}"/>
              </a:ext>
            </a:extLst>
          </p:cNvPr>
          <p:cNvSpPr/>
          <p:nvPr/>
        </p:nvSpPr>
        <p:spPr>
          <a:xfrm>
            <a:off x="3845133" y="2084188"/>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D4414DE3-76DB-42D2-AC7D-E334BB79471F}"/>
              </a:ext>
            </a:extLst>
          </p:cNvPr>
          <p:cNvSpPr/>
          <p:nvPr/>
        </p:nvSpPr>
        <p:spPr>
          <a:xfrm>
            <a:off x="3997533" y="2213744"/>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AF0A1383-569D-4E4A-AFD3-D79D6ACDF65D}"/>
              </a:ext>
            </a:extLst>
          </p:cNvPr>
          <p:cNvSpPr/>
          <p:nvPr/>
        </p:nvSpPr>
        <p:spPr>
          <a:xfrm>
            <a:off x="4102636" y="2328553"/>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sp>
        <p:nvSpPr>
          <p:cNvPr id="95" name="Oval 94">
            <a:extLst>
              <a:ext uri="{FF2B5EF4-FFF2-40B4-BE49-F238E27FC236}">
                <a16:creationId xmlns:a16="http://schemas.microsoft.com/office/drawing/2014/main" id="{A1C5F82E-72B9-45BD-BDB8-7A689A3FF032}"/>
              </a:ext>
            </a:extLst>
          </p:cNvPr>
          <p:cNvSpPr/>
          <p:nvPr/>
        </p:nvSpPr>
        <p:spPr>
          <a:xfrm>
            <a:off x="5369133" y="1470755"/>
            <a:ext cx="966952" cy="919655"/>
          </a:xfrm>
          <a:prstGeom prst="ellipse">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F9C1EE72-DA21-4737-8F06-371AB112FF26}"/>
              </a:ext>
            </a:extLst>
          </p:cNvPr>
          <p:cNvSpPr/>
          <p:nvPr/>
        </p:nvSpPr>
        <p:spPr>
          <a:xfrm>
            <a:off x="5521533" y="1600311"/>
            <a:ext cx="672662" cy="653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B20026BA-1E49-4EF3-9CD3-F92C6659C522}"/>
              </a:ext>
            </a:extLst>
          </p:cNvPr>
          <p:cNvSpPr/>
          <p:nvPr/>
        </p:nvSpPr>
        <p:spPr>
          <a:xfrm>
            <a:off x="5626636" y="1715120"/>
            <a:ext cx="451945" cy="43092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9" name="TextBox 8">
            <a:extLst>
              <a:ext uri="{FF2B5EF4-FFF2-40B4-BE49-F238E27FC236}">
                <a16:creationId xmlns:a16="http://schemas.microsoft.com/office/drawing/2014/main" id="{F5CAA385-C8E9-4C03-9880-73E6E2E67E92}"/>
              </a:ext>
            </a:extLst>
          </p:cNvPr>
          <p:cNvSpPr txBox="1"/>
          <p:nvPr/>
        </p:nvSpPr>
        <p:spPr>
          <a:xfrm>
            <a:off x="7898187" y="1891404"/>
            <a:ext cx="1687668" cy="923330"/>
          </a:xfrm>
          <a:prstGeom prst="rect">
            <a:avLst/>
          </a:prstGeom>
          <a:noFill/>
        </p:spPr>
        <p:txBody>
          <a:bodyPr wrap="square" rtlCol="0">
            <a:spAutoFit/>
          </a:bodyPr>
          <a:lstStyle/>
          <a:p>
            <a:r>
              <a:rPr lang="en-GB" dirty="0"/>
              <a:t>Attacks on confidentiality inc. data theft</a:t>
            </a:r>
          </a:p>
        </p:txBody>
      </p:sp>
      <p:sp>
        <p:nvSpPr>
          <p:cNvPr id="110" name="TextBox 109">
            <a:extLst>
              <a:ext uri="{FF2B5EF4-FFF2-40B4-BE49-F238E27FC236}">
                <a16:creationId xmlns:a16="http://schemas.microsoft.com/office/drawing/2014/main" id="{AB1E878B-3469-4B3F-ABDB-77C01DCB8A84}"/>
              </a:ext>
            </a:extLst>
          </p:cNvPr>
          <p:cNvSpPr txBox="1"/>
          <p:nvPr/>
        </p:nvSpPr>
        <p:spPr>
          <a:xfrm>
            <a:off x="4669520" y="1080237"/>
            <a:ext cx="2511324" cy="369332"/>
          </a:xfrm>
          <a:prstGeom prst="rect">
            <a:avLst/>
          </a:prstGeom>
          <a:noFill/>
        </p:spPr>
        <p:txBody>
          <a:bodyPr wrap="square" rtlCol="0">
            <a:spAutoFit/>
          </a:bodyPr>
          <a:lstStyle/>
          <a:p>
            <a:pPr algn="ctr"/>
            <a:r>
              <a:rPr lang="en-GB" dirty="0"/>
              <a:t>Attacks on Integrity</a:t>
            </a:r>
          </a:p>
        </p:txBody>
      </p:sp>
      <p:sp>
        <p:nvSpPr>
          <p:cNvPr id="111" name="TextBox 110">
            <a:extLst>
              <a:ext uri="{FF2B5EF4-FFF2-40B4-BE49-F238E27FC236}">
                <a16:creationId xmlns:a16="http://schemas.microsoft.com/office/drawing/2014/main" id="{A1B8E165-F10F-4461-889F-DC9869FB7E33}"/>
              </a:ext>
            </a:extLst>
          </p:cNvPr>
          <p:cNvSpPr txBox="1"/>
          <p:nvPr/>
        </p:nvSpPr>
        <p:spPr>
          <a:xfrm>
            <a:off x="8468438" y="3548656"/>
            <a:ext cx="1687668" cy="923330"/>
          </a:xfrm>
          <a:prstGeom prst="rect">
            <a:avLst/>
          </a:prstGeom>
          <a:noFill/>
        </p:spPr>
        <p:txBody>
          <a:bodyPr wrap="square" rtlCol="0">
            <a:spAutoFit/>
          </a:bodyPr>
          <a:lstStyle/>
          <a:p>
            <a:r>
              <a:rPr lang="en-GB" dirty="0"/>
              <a:t>Attacks on availability inc. ransomware</a:t>
            </a:r>
          </a:p>
        </p:txBody>
      </p:sp>
      <p:sp>
        <p:nvSpPr>
          <p:cNvPr id="112" name="TextBox 111">
            <a:extLst>
              <a:ext uri="{FF2B5EF4-FFF2-40B4-BE49-F238E27FC236}">
                <a16:creationId xmlns:a16="http://schemas.microsoft.com/office/drawing/2014/main" id="{98100537-D90C-4CC4-994B-7B57E447B02C}"/>
              </a:ext>
            </a:extLst>
          </p:cNvPr>
          <p:cNvSpPr txBox="1"/>
          <p:nvPr/>
        </p:nvSpPr>
        <p:spPr>
          <a:xfrm>
            <a:off x="7866258" y="5178409"/>
            <a:ext cx="2354120" cy="646331"/>
          </a:xfrm>
          <a:prstGeom prst="rect">
            <a:avLst/>
          </a:prstGeom>
          <a:noFill/>
        </p:spPr>
        <p:txBody>
          <a:bodyPr wrap="square" rtlCol="0">
            <a:spAutoFit/>
          </a:bodyPr>
          <a:lstStyle/>
          <a:p>
            <a:r>
              <a:rPr lang="en-GB" dirty="0"/>
              <a:t>Social engineering inc. phishing attacks</a:t>
            </a:r>
          </a:p>
        </p:txBody>
      </p:sp>
      <p:sp>
        <p:nvSpPr>
          <p:cNvPr id="114" name="TextBox 113">
            <a:extLst>
              <a:ext uri="{FF2B5EF4-FFF2-40B4-BE49-F238E27FC236}">
                <a16:creationId xmlns:a16="http://schemas.microsoft.com/office/drawing/2014/main" id="{CDECAA5A-672E-4504-B780-3A42BDD00B07}"/>
              </a:ext>
            </a:extLst>
          </p:cNvPr>
          <p:cNvSpPr txBox="1"/>
          <p:nvPr/>
        </p:nvSpPr>
        <p:spPr>
          <a:xfrm>
            <a:off x="2727096" y="5180906"/>
            <a:ext cx="1523122" cy="369332"/>
          </a:xfrm>
          <a:prstGeom prst="rect">
            <a:avLst/>
          </a:prstGeom>
          <a:noFill/>
        </p:spPr>
        <p:txBody>
          <a:bodyPr wrap="square" rtlCol="0">
            <a:spAutoFit/>
          </a:bodyPr>
          <a:lstStyle/>
          <a:p>
            <a:r>
              <a:rPr lang="en-GB" dirty="0"/>
              <a:t>Malware</a:t>
            </a:r>
          </a:p>
        </p:txBody>
      </p:sp>
      <p:sp>
        <p:nvSpPr>
          <p:cNvPr id="115" name="TextBox 114">
            <a:extLst>
              <a:ext uri="{FF2B5EF4-FFF2-40B4-BE49-F238E27FC236}">
                <a16:creationId xmlns:a16="http://schemas.microsoft.com/office/drawing/2014/main" id="{A4F51446-27F3-4015-9CC7-2CC99FD7DF7F}"/>
              </a:ext>
            </a:extLst>
          </p:cNvPr>
          <p:cNvSpPr txBox="1"/>
          <p:nvPr/>
        </p:nvSpPr>
        <p:spPr>
          <a:xfrm>
            <a:off x="2621991" y="1930836"/>
            <a:ext cx="1749973" cy="923330"/>
          </a:xfrm>
          <a:prstGeom prst="rect">
            <a:avLst/>
          </a:prstGeom>
          <a:noFill/>
        </p:spPr>
        <p:txBody>
          <a:bodyPr wrap="square" rtlCol="0">
            <a:spAutoFit/>
          </a:bodyPr>
          <a:lstStyle/>
          <a:p>
            <a:r>
              <a:rPr lang="en-GB" dirty="0"/>
              <a:t>Advanced persistent threats</a:t>
            </a:r>
          </a:p>
        </p:txBody>
      </p:sp>
      <p:sp>
        <p:nvSpPr>
          <p:cNvPr id="116" name="TextBox 115">
            <a:extLst>
              <a:ext uri="{FF2B5EF4-FFF2-40B4-BE49-F238E27FC236}">
                <a16:creationId xmlns:a16="http://schemas.microsoft.com/office/drawing/2014/main" id="{82E901C8-E63E-45E8-B6CB-D56A6D820B05}"/>
              </a:ext>
            </a:extLst>
          </p:cNvPr>
          <p:cNvSpPr txBox="1"/>
          <p:nvPr/>
        </p:nvSpPr>
        <p:spPr>
          <a:xfrm>
            <a:off x="2430954" y="3561000"/>
            <a:ext cx="982682" cy="923330"/>
          </a:xfrm>
          <a:prstGeom prst="rect">
            <a:avLst/>
          </a:prstGeom>
          <a:noFill/>
        </p:spPr>
        <p:txBody>
          <a:bodyPr wrap="square" rtlCol="0">
            <a:spAutoFit/>
          </a:bodyPr>
          <a:lstStyle/>
          <a:p>
            <a:r>
              <a:rPr lang="en-GB" dirty="0"/>
              <a:t>Social media threats</a:t>
            </a:r>
          </a:p>
        </p:txBody>
      </p:sp>
      <p:sp>
        <p:nvSpPr>
          <p:cNvPr id="117" name="Arrow: Right 116">
            <a:extLst>
              <a:ext uri="{FF2B5EF4-FFF2-40B4-BE49-F238E27FC236}">
                <a16:creationId xmlns:a16="http://schemas.microsoft.com/office/drawing/2014/main" id="{70BB371D-F45A-4DAA-9EC5-D36D59A0811F}"/>
              </a:ext>
            </a:extLst>
          </p:cNvPr>
          <p:cNvSpPr/>
          <p:nvPr/>
        </p:nvSpPr>
        <p:spPr>
          <a:xfrm rot="4202882">
            <a:off x="7387224" y="3016454"/>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Arrow: Right 117">
            <a:extLst>
              <a:ext uri="{FF2B5EF4-FFF2-40B4-BE49-F238E27FC236}">
                <a16:creationId xmlns:a16="http://schemas.microsoft.com/office/drawing/2014/main" id="{A171A593-7DB7-48B3-96B2-F70401ED5E97}"/>
              </a:ext>
            </a:extLst>
          </p:cNvPr>
          <p:cNvSpPr/>
          <p:nvPr/>
        </p:nvSpPr>
        <p:spPr>
          <a:xfrm rot="1247538">
            <a:off x="6268010" y="1957486"/>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Arrow: Right 118">
            <a:extLst>
              <a:ext uri="{FF2B5EF4-FFF2-40B4-BE49-F238E27FC236}">
                <a16:creationId xmlns:a16="http://schemas.microsoft.com/office/drawing/2014/main" id="{750AD933-1D0E-4DB9-A54D-EBD49A80245E}"/>
              </a:ext>
            </a:extLst>
          </p:cNvPr>
          <p:cNvSpPr/>
          <p:nvPr/>
        </p:nvSpPr>
        <p:spPr>
          <a:xfrm rot="6753384">
            <a:off x="7510016" y="4514812"/>
            <a:ext cx="541934"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Arrow: Right 119">
            <a:extLst>
              <a:ext uri="{FF2B5EF4-FFF2-40B4-BE49-F238E27FC236}">
                <a16:creationId xmlns:a16="http://schemas.microsoft.com/office/drawing/2014/main" id="{FFEF4234-746D-4DE8-A01E-23AB842CFAA8}"/>
              </a:ext>
            </a:extLst>
          </p:cNvPr>
          <p:cNvSpPr/>
          <p:nvPr/>
        </p:nvSpPr>
        <p:spPr>
          <a:xfrm rot="9436790">
            <a:off x="6448209" y="5646802"/>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Arrow: Right 120">
            <a:extLst>
              <a:ext uri="{FF2B5EF4-FFF2-40B4-BE49-F238E27FC236}">
                <a16:creationId xmlns:a16="http://schemas.microsoft.com/office/drawing/2014/main" id="{B2E4F84D-6485-42B2-B759-DE774AF3602B}"/>
              </a:ext>
            </a:extLst>
          </p:cNvPr>
          <p:cNvSpPr/>
          <p:nvPr/>
        </p:nvSpPr>
        <p:spPr>
          <a:xfrm rot="12163266">
            <a:off x="4774641" y="5725642"/>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F2D1101E-55F8-4963-8922-BDD8B25B20DF}"/>
              </a:ext>
            </a:extLst>
          </p:cNvPr>
          <p:cNvSpPr/>
          <p:nvPr/>
        </p:nvSpPr>
        <p:spPr>
          <a:xfrm rot="14788313">
            <a:off x="3726412" y="4681744"/>
            <a:ext cx="571816"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4CF2698D-465E-4A09-B304-54375EBD2396}"/>
              </a:ext>
            </a:extLst>
          </p:cNvPr>
          <p:cNvSpPr/>
          <p:nvPr/>
        </p:nvSpPr>
        <p:spPr>
          <a:xfrm rot="17202834">
            <a:off x="3600681" y="3202225"/>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Arrow: Right 123">
            <a:extLst>
              <a:ext uri="{FF2B5EF4-FFF2-40B4-BE49-F238E27FC236}">
                <a16:creationId xmlns:a16="http://schemas.microsoft.com/office/drawing/2014/main" id="{13ACF4AB-0291-40E3-B408-E6DC5B63F801}"/>
              </a:ext>
            </a:extLst>
          </p:cNvPr>
          <p:cNvSpPr/>
          <p:nvPr/>
        </p:nvSpPr>
        <p:spPr>
          <a:xfrm rot="19969459">
            <a:off x="4621827" y="2015113"/>
            <a:ext cx="656411" cy="215462"/>
          </a:xfrm>
          <a:prstGeom prst="rightArrow">
            <a:avLst/>
          </a:prstGeom>
          <a:solidFill>
            <a:srgbClr val="A3C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3CF6503-84ED-4B18-8841-A1B646559F3F}"/>
              </a:ext>
            </a:extLst>
          </p:cNvPr>
          <p:cNvSpPr/>
          <p:nvPr/>
        </p:nvSpPr>
        <p:spPr>
          <a:xfrm>
            <a:off x="4709609" y="6557554"/>
            <a:ext cx="2792561" cy="252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D1C42A09-9641-47CD-A217-7C79779F1E33}"/>
              </a:ext>
            </a:extLst>
          </p:cNvPr>
          <p:cNvSpPr txBox="1"/>
          <p:nvPr/>
        </p:nvSpPr>
        <p:spPr>
          <a:xfrm>
            <a:off x="4691082" y="6405573"/>
            <a:ext cx="2346701" cy="369332"/>
          </a:xfrm>
          <a:prstGeom prst="rect">
            <a:avLst/>
          </a:prstGeom>
          <a:noFill/>
        </p:spPr>
        <p:txBody>
          <a:bodyPr wrap="square" rtlCol="0">
            <a:spAutoFit/>
          </a:bodyPr>
          <a:lstStyle/>
          <a:p>
            <a:pPr algn="ctr"/>
            <a:r>
              <a:rPr lang="en-GB" dirty="0"/>
              <a:t>Supply chain attacks</a:t>
            </a:r>
          </a:p>
        </p:txBody>
      </p:sp>
    </p:spTree>
    <p:extLst>
      <p:ext uri="{BB962C8B-B14F-4D97-AF65-F5344CB8AC3E}">
        <p14:creationId xmlns:p14="http://schemas.microsoft.com/office/powerpoint/2010/main" val="54586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1685-8341-43F4-BF7C-1405674F4602}"/>
              </a:ext>
            </a:extLst>
          </p:cNvPr>
          <p:cNvSpPr>
            <a:spLocks noGrp="1"/>
          </p:cNvSpPr>
          <p:nvPr>
            <p:ph type="title"/>
          </p:nvPr>
        </p:nvSpPr>
        <p:spPr/>
        <p:txBody>
          <a:bodyPr>
            <a:normAutofit/>
          </a:bodyPr>
          <a:lstStyle/>
          <a:p>
            <a:r>
              <a:rPr lang="en-GB" dirty="0"/>
              <a:t>The questionnaire will ask about system vulnerabilities.</a:t>
            </a:r>
          </a:p>
        </p:txBody>
      </p:sp>
      <p:pic>
        <p:nvPicPr>
          <p:cNvPr id="1026" name="Picture 2" descr="Decorative image">
            <a:extLst>
              <a:ext uri="{FF2B5EF4-FFF2-40B4-BE49-F238E27FC236}">
                <a16:creationId xmlns:a16="http://schemas.microsoft.com/office/drawing/2014/main" id="{6F31555F-FBDC-4D22-8BE7-59E5334B30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345217" y="4079024"/>
            <a:ext cx="1401723"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28" name="Picture 4" descr="decorative image">
            <a:extLst>
              <a:ext uri="{FF2B5EF4-FFF2-40B4-BE49-F238E27FC236}">
                <a16:creationId xmlns:a16="http://schemas.microsoft.com/office/drawing/2014/main" id="{0B9DD1B7-0206-46C1-81EF-650EB049D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557" y="2102069"/>
            <a:ext cx="1401723"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0" name="Picture 6" descr="decorative image">
            <a:extLst>
              <a:ext uri="{FF2B5EF4-FFF2-40B4-BE49-F238E27FC236}">
                <a16:creationId xmlns:a16="http://schemas.microsoft.com/office/drawing/2014/main" id="{D16F39F2-F265-4481-BC6B-C9F15C28B9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4584" y="2102069"/>
            <a:ext cx="1398850"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2" name="Picture 8" descr="decorative image">
            <a:extLst>
              <a:ext uri="{FF2B5EF4-FFF2-40B4-BE49-F238E27FC236}">
                <a16:creationId xmlns:a16="http://schemas.microsoft.com/office/drawing/2014/main" id="{4E34AD36-BBE0-45E8-B52A-616A062C5E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7865" y="2102069"/>
            <a:ext cx="1398850"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4" name="Picture 10" descr="Decorative image">
            <a:extLst>
              <a:ext uri="{FF2B5EF4-FFF2-40B4-BE49-F238E27FC236}">
                <a16:creationId xmlns:a16="http://schemas.microsoft.com/office/drawing/2014/main" id="{A5277FB2-9CC9-4673-A248-916F290BA3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1935" y="2102070"/>
            <a:ext cx="1398851"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6" name="Picture 12" descr="Decorative image">
            <a:extLst>
              <a:ext uri="{FF2B5EF4-FFF2-40B4-BE49-F238E27FC236}">
                <a16:creationId xmlns:a16="http://schemas.microsoft.com/office/drawing/2014/main" id="{97DCA290-DEE8-45CB-8974-8B079CB73A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6005" y="2099912"/>
            <a:ext cx="1401723" cy="105237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38" name="Picture 14" descr="Decorative image">
            <a:extLst>
              <a:ext uri="{FF2B5EF4-FFF2-40B4-BE49-F238E27FC236}">
                <a16:creationId xmlns:a16="http://schemas.microsoft.com/office/drawing/2014/main" id="{32D8B261-F9B0-45FD-AA65-E4A26B3303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909" y="4081181"/>
            <a:ext cx="1401723"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40" name="Picture 16" descr="Decorative image">
            <a:extLst>
              <a:ext uri="{FF2B5EF4-FFF2-40B4-BE49-F238E27FC236}">
                <a16:creationId xmlns:a16="http://schemas.microsoft.com/office/drawing/2014/main" id="{B5741741-6F90-40CE-8E02-A2500F9464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1711" y="4081181"/>
            <a:ext cx="1401723"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42" name="Picture 18" descr="Decorative image">
            <a:extLst>
              <a:ext uri="{FF2B5EF4-FFF2-40B4-BE49-F238E27FC236}">
                <a16:creationId xmlns:a16="http://schemas.microsoft.com/office/drawing/2014/main" id="{15FD15FB-23F4-4822-B2A7-BFCE821227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7865" y="4081182"/>
            <a:ext cx="1398851"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44" name="Picture 20" descr="Decorative image">
            <a:extLst>
              <a:ext uri="{FF2B5EF4-FFF2-40B4-BE49-F238E27FC236}">
                <a16:creationId xmlns:a16="http://schemas.microsoft.com/office/drawing/2014/main" id="{0B46422E-38C4-4CD1-AF82-C6AD0DF11C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1935" y="4081181"/>
            <a:ext cx="1398851" cy="105021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8E2F1E8-2960-4BB9-8C62-2D5115ECFBD3}"/>
              </a:ext>
            </a:extLst>
          </p:cNvPr>
          <p:cNvSpPr txBox="1"/>
          <p:nvPr/>
        </p:nvSpPr>
        <p:spPr>
          <a:xfrm>
            <a:off x="853634" y="3152283"/>
            <a:ext cx="1864272" cy="338554"/>
          </a:xfrm>
          <a:prstGeom prst="rect">
            <a:avLst/>
          </a:prstGeom>
          <a:noFill/>
        </p:spPr>
        <p:txBody>
          <a:bodyPr wrap="square">
            <a:spAutoFit/>
          </a:bodyPr>
          <a:lstStyle/>
          <a:p>
            <a:pPr algn="ctr"/>
            <a:r>
              <a:rPr lang="en-GB" sz="1600" dirty="0"/>
              <a:t>Risk management</a:t>
            </a:r>
          </a:p>
        </p:txBody>
      </p:sp>
      <p:sp>
        <p:nvSpPr>
          <p:cNvPr id="16" name="TextBox 15">
            <a:extLst>
              <a:ext uri="{FF2B5EF4-FFF2-40B4-BE49-F238E27FC236}">
                <a16:creationId xmlns:a16="http://schemas.microsoft.com/office/drawing/2014/main" id="{034DBD0B-8D06-4016-971A-A828AD3B9882}"/>
              </a:ext>
            </a:extLst>
          </p:cNvPr>
          <p:cNvSpPr txBox="1"/>
          <p:nvPr/>
        </p:nvSpPr>
        <p:spPr>
          <a:xfrm>
            <a:off x="3161711" y="3152283"/>
            <a:ext cx="1398850" cy="584775"/>
          </a:xfrm>
          <a:prstGeom prst="rect">
            <a:avLst/>
          </a:prstGeom>
          <a:noFill/>
        </p:spPr>
        <p:txBody>
          <a:bodyPr wrap="square">
            <a:spAutoFit/>
          </a:bodyPr>
          <a:lstStyle/>
          <a:p>
            <a:pPr algn="ctr"/>
            <a:r>
              <a:rPr lang="en-GB" sz="1600" dirty="0"/>
              <a:t>Engagement &amp; training</a:t>
            </a:r>
          </a:p>
        </p:txBody>
      </p:sp>
      <p:sp>
        <p:nvSpPr>
          <p:cNvPr id="17" name="TextBox 16">
            <a:extLst>
              <a:ext uri="{FF2B5EF4-FFF2-40B4-BE49-F238E27FC236}">
                <a16:creationId xmlns:a16="http://schemas.microsoft.com/office/drawing/2014/main" id="{1B822E8A-1079-47EC-BC5E-525AE4639E1B}"/>
              </a:ext>
            </a:extLst>
          </p:cNvPr>
          <p:cNvSpPr txBox="1"/>
          <p:nvPr/>
        </p:nvSpPr>
        <p:spPr>
          <a:xfrm>
            <a:off x="4945703" y="3152283"/>
            <a:ext cx="1963175" cy="338554"/>
          </a:xfrm>
          <a:prstGeom prst="rect">
            <a:avLst/>
          </a:prstGeom>
          <a:noFill/>
        </p:spPr>
        <p:txBody>
          <a:bodyPr wrap="square">
            <a:spAutoFit/>
          </a:bodyPr>
          <a:lstStyle/>
          <a:p>
            <a:pPr algn="ctr"/>
            <a:r>
              <a:rPr lang="en-GB" sz="1600" dirty="0"/>
              <a:t>Asset management</a:t>
            </a:r>
          </a:p>
        </p:txBody>
      </p:sp>
      <p:sp>
        <p:nvSpPr>
          <p:cNvPr id="18" name="TextBox 17">
            <a:extLst>
              <a:ext uri="{FF2B5EF4-FFF2-40B4-BE49-F238E27FC236}">
                <a16:creationId xmlns:a16="http://schemas.microsoft.com/office/drawing/2014/main" id="{19D85AF0-83C9-47D8-AAA5-8C960225441C}"/>
              </a:ext>
            </a:extLst>
          </p:cNvPr>
          <p:cNvSpPr txBox="1"/>
          <p:nvPr/>
        </p:nvSpPr>
        <p:spPr>
          <a:xfrm>
            <a:off x="7049224" y="3152283"/>
            <a:ext cx="1864272" cy="584775"/>
          </a:xfrm>
          <a:prstGeom prst="rect">
            <a:avLst/>
          </a:prstGeom>
          <a:noFill/>
        </p:spPr>
        <p:txBody>
          <a:bodyPr wrap="square">
            <a:spAutoFit/>
          </a:bodyPr>
          <a:lstStyle/>
          <a:p>
            <a:pPr algn="ctr"/>
            <a:r>
              <a:rPr lang="en-GB" sz="1600" dirty="0"/>
              <a:t>Architecture &amp; configuration</a:t>
            </a:r>
          </a:p>
        </p:txBody>
      </p:sp>
      <p:sp>
        <p:nvSpPr>
          <p:cNvPr id="19" name="TextBox 18">
            <a:extLst>
              <a:ext uri="{FF2B5EF4-FFF2-40B4-BE49-F238E27FC236}">
                <a16:creationId xmlns:a16="http://schemas.microsoft.com/office/drawing/2014/main" id="{4675F094-A51C-41D3-B356-0AC340E62F52}"/>
              </a:ext>
            </a:extLst>
          </p:cNvPr>
          <p:cNvSpPr txBox="1"/>
          <p:nvPr/>
        </p:nvSpPr>
        <p:spPr>
          <a:xfrm>
            <a:off x="9305835" y="3152283"/>
            <a:ext cx="1480486" cy="584775"/>
          </a:xfrm>
          <a:prstGeom prst="rect">
            <a:avLst/>
          </a:prstGeom>
          <a:noFill/>
        </p:spPr>
        <p:txBody>
          <a:bodyPr wrap="square">
            <a:spAutoFit/>
          </a:bodyPr>
          <a:lstStyle/>
          <a:p>
            <a:pPr algn="ctr"/>
            <a:r>
              <a:rPr lang="en-GB" sz="1600" dirty="0"/>
              <a:t>Vulnerability management</a:t>
            </a:r>
          </a:p>
        </p:txBody>
      </p:sp>
      <p:sp>
        <p:nvSpPr>
          <p:cNvPr id="20" name="TextBox 19">
            <a:extLst>
              <a:ext uri="{FF2B5EF4-FFF2-40B4-BE49-F238E27FC236}">
                <a16:creationId xmlns:a16="http://schemas.microsoft.com/office/drawing/2014/main" id="{55ADEFAA-7D70-4001-9778-C0ECA83E1FA8}"/>
              </a:ext>
            </a:extLst>
          </p:cNvPr>
          <p:cNvSpPr txBox="1"/>
          <p:nvPr/>
        </p:nvSpPr>
        <p:spPr>
          <a:xfrm>
            <a:off x="825133" y="5129238"/>
            <a:ext cx="1864272" cy="584775"/>
          </a:xfrm>
          <a:prstGeom prst="rect">
            <a:avLst/>
          </a:prstGeom>
          <a:noFill/>
        </p:spPr>
        <p:txBody>
          <a:bodyPr wrap="square">
            <a:spAutoFit/>
          </a:bodyPr>
          <a:lstStyle/>
          <a:p>
            <a:pPr algn="ctr"/>
            <a:r>
              <a:rPr lang="en-GB" sz="1600" dirty="0"/>
              <a:t>Identity &amp; access management</a:t>
            </a:r>
          </a:p>
        </p:txBody>
      </p:sp>
      <p:sp>
        <p:nvSpPr>
          <p:cNvPr id="21" name="TextBox 20">
            <a:extLst>
              <a:ext uri="{FF2B5EF4-FFF2-40B4-BE49-F238E27FC236}">
                <a16:creationId xmlns:a16="http://schemas.microsoft.com/office/drawing/2014/main" id="{F4AB0903-572E-414B-BF99-94215B769289}"/>
              </a:ext>
            </a:extLst>
          </p:cNvPr>
          <p:cNvSpPr txBox="1"/>
          <p:nvPr/>
        </p:nvSpPr>
        <p:spPr>
          <a:xfrm>
            <a:off x="3133210" y="5129238"/>
            <a:ext cx="1398850" cy="338554"/>
          </a:xfrm>
          <a:prstGeom prst="rect">
            <a:avLst/>
          </a:prstGeom>
          <a:noFill/>
        </p:spPr>
        <p:txBody>
          <a:bodyPr wrap="square">
            <a:spAutoFit/>
          </a:bodyPr>
          <a:lstStyle/>
          <a:p>
            <a:pPr algn="ctr"/>
            <a:r>
              <a:rPr lang="en-GB" sz="1600" dirty="0"/>
              <a:t>Data security</a:t>
            </a:r>
          </a:p>
        </p:txBody>
      </p:sp>
      <p:sp>
        <p:nvSpPr>
          <p:cNvPr id="22" name="TextBox 21">
            <a:extLst>
              <a:ext uri="{FF2B5EF4-FFF2-40B4-BE49-F238E27FC236}">
                <a16:creationId xmlns:a16="http://schemas.microsoft.com/office/drawing/2014/main" id="{C143A6CF-5FB7-48F4-AF60-99AD4627416F}"/>
              </a:ext>
            </a:extLst>
          </p:cNvPr>
          <p:cNvSpPr txBox="1"/>
          <p:nvPr/>
        </p:nvSpPr>
        <p:spPr>
          <a:xfrm>
            <a:off x="4917202" y="5129238"/>
            <a:ext cx="1963175" cy="584775"/>
          </a:xfrm>
          <a:prstGeom prst="rect">
            <a:avLst/>
          </a:prstGeom>
          <a:noFill/>
        </p:spPr>
        <p:txBody>
          <a:bodyPr wrap="square">
            <a:spAutoFit/>
          </a:bodyPr>
          <a:lstStyle/>
          <a:p>
            <a:pPr algn="ctr"/>
            <a:r>
              <a:rPr lang="en-GB" sz="1600" dirty="0"/>
              <a:t>Logging and monitoring</a:t>
            </a:r>
          </a:p>
        </p:txBody>
      </p:sp>
      <p:sp>
        <p:nvSpPr>
          <p:cNvPr id="23" name="TextBox 22">
            <a:extLst>
              <a:ext uri="{FF2B5EF4-FFF2-40B4-BE49-F238E27FC236}">
                <a16:creationId xmlns:a16="http://schemas.microsoft.com/office/drawing/2014/main" id="{7302A2AF-E429-4A6F-96C7-038E387F9B99}"/>
              </a:ext>
            </a:extLst>
          </p:cNvPr>
          <p:cNvSpPr txBox="1"/>
          <p:nvPr/>
        </p:nvSpPr>
        <p:spPr>
          <a:xfrm>
            <a:off x="7049224" y="5136134"/>
            <a:ext cx="1864272" cy="584775"/>
          </a:xfrm>
          <a:prstGeom prst="rect">
            <a:avLst/>
          </a:prstGeom>
          <a:noFill/>
        </p:spPr>
        <p:txBody>
          <a:bodyPr wrap="square">
            <a:spAutoFit/>
          </a:bodyPr>
          <a:lstStyle/>
          <a:p>
            <a:pPr algn="ctr"/>
            <a:r>
              <a:rPr lang="en-GB" sz="1600" dirty="0"/>
              <a:t>Incident management</a:t>
            </a:r>
          </a:p>
        </p:txBody>
      </p:sp>
      <p:sp>
        <p:nvSpPr>
          <p:cNvPr id="24" name="TextBox 23">
            <a:extLst>
              <a:ext uri="{FF2B5EF4-FFF2-40B4-BE49-F238E27FC236}">
                <a16:creationId xmlns:a16="http://schemas.microsoft.com/office/drawing/2014/main" id="{4CE204B6-B9CB-45FC-A0E6-8609057363E9}"/>
              </a:ext>
            </a:extLst>
          </p:cNvPr>
          <p:cNvSpPr txBox="1"/>
          <p:nvPr/>
        </p:nvSpPr>
        <p:spPr>
          <a:xfrm>
            <a:off x="9336005" y="5129238"/>
            <a:ext cx="1480486" cy="584775"/>
          </a:xfrm>
          <a:prstGeom prst="rect">
            <a:avLst/>
          </a:prstGeom>
          <a:noFill/>
        </p:spPr>
        <p:txBody>
          <a:bodyPr wrap="square">
            <a:spAutoFit/>
          </a:bodyPr>
          <a:lstStyle/>
          <a:p>
            <a:pPr algn="ctr"/>
            <a:r>
              <a:rPr lang="en-GB" sz="1600" dirty="0"/>
              <a:t>Supply chain security</a:t>
            </a:r>
          </a:p>
        </p:txBody>
      </p:sp>
    </p:spTree>
    <p:extLst>
      <p:ext uri="{BB962C8B-B14F-4D97-AF65-F5344CB8AC3E}">
        <p14:creationId xmlns:p14="http://schemas.microsoft.com/office/powerpoint/2010/main" val="301207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3972F46-9DED-F246-94D8-D9D3D536C760}"/>
              </a:ext>
            </a:extLst>
          </p:cNvPr>
          <p:cNvSpPr>
            <a:spLocks noGrp="1"/>
          </p:cNvSpPr>
          <p:nvPr>
            <p:ph type="title"/>
          </p:nvPr>
        </p:nvSpPr>
        <p:spPr>
          <a:xfrm>
            <a:off x="343228" y="361560"/>
            <a:ext cx="10911600" cy="604800"/>
          </a:xfrm>
        </p:spPr>
        <p:txBody>
          <a:bodyPr/>
          <a:lstStyle/>
          <a:p>
            <a:r>
              <a:rPr lang="en-GB" dirty="0"/>
              <a:t>The questionnaire will ask about dependencies.</a:t>
            </a:r>
            <a:endParaRPr lang="en-GB" altLang="en-US" dirty="0"/>
          </a:p>
        </p:txBody>
      </p:sp>
      <p:grpSp>
        <p:nvGrpSpPr>
          <p:cNvPr id="6" name="Group 5">
            <a:extLst>
              <a:ext uri="{FF2B5EF4-FFF2-40B4-BE49-F238E27FC236}">
                <a16:creationId xmlns:a16="http://schemas.microsoft.com/office/drawing/2014/main" id="{1B33D6A7-7D5C-44F9-9D2E-7AA4C61FE253}"/>
              </a:ext>
            </a:extLst>
          </p:cNvPr>
          <p:cNvGrpSpPr/>
          <p:nvPr/>
        </p:nvGrpSpPr>
        <p:grpSpPr>
          <a:xfrm>
            <a:off x="613475" y="2877208"/>
            <a:ext cx="1140372" cy="1732526"/>
            <a:chOff x="1629209" y="3009109"/>
            <a:chExt cx="1140372" cy="1732526"/>
          </a:xfrm>
          <a:solidFill>
            <a:schemeClr val="accent2">
              <a:lumMod val="75000"/>
              <a:lumOff val="25000"/>
            </a:schemeClr>
          </a:solidFill>
        </p:grpSpPr>
        <p:sp>
          <p:nvSpPr>
            <p:cNvPr id="26" name="Cylinder 25">
              <a:extLst>
                <a:ext uri="{FF2B5EF4-FFF2-40B4-BE49-F238E27FC236}">
                  <a16:creationId xmlns:a16="http://schemas.microsoft.com/office/drawing/2014/main" id="{6DD6922D-4E2F-4928-A80C-9C066E0B0BE1}"/>
                </a:ext>
              </a:extLst>
            </p:cNvPr>
            <p:cNvSpPr/>
            <p:nvPr/>
          </p:nvSpPr>
          <p:spPr>
            <a:xfrm>
              <a:off x="1629209" y="4273925"/>
              <a:ext cx="1140372" cy="46771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Services</a:t>
              </a:r>
            </a:p>
          </p:txBody>
        </p:sp>
        <p:sp>
          <p:nvSpPr>
            <p:cNvPr id="8" name="Cylinder 7">
              <a:extLst>
                <a:ext uri="{FF2B5EF4-FFF2-40B4-BE49-F238E27FC236}">
                  <a16:creationId xmlns:a16="http://schemas.microsoft.com/office/drawing/2014/main" id="{B5062DDC-2A99-41BA-B719-F307AE7A5D28}"/>
                </a:ext>
              </a:extLst>
            </p:cNvPr>
            <p:cNvSpPr/>
            <p:nvPr/>
          </p:nvSpPr>
          <p:spPr>
            <a:xfrm>
              <a:off x="1629209" y="3820511"/>
              <a:ext cx="1140372" cy="515006"/>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Systems</a:t>
              </a:r>
            </a:p>
          </p:txBody>
        </p:sp>
        <p:sp>
          <p:nvSpPr>
            <p:cNvPr id="7" name="Cylinder 6">
              <a:extLst>
                <a:ext uri="{FF2B5EF4-FFF2-40B4-BE49-F238E27FC236}">
                  <a16:creationId xmlns:a16="http://schemas.microsoft.com/office/drawing/2014/main" id="{AC9EF1F0-C1B4-4FA3-BCA6-1AA80DD821DF}"/>
                </a:ext>
              </a:extLst>
            </p:cNvPr>
            <p:cNvSpPr/>
            <p:nvPr/>
          </p:nvSpPr>
          <p:spPr>
            <a:xfrm>
              <a:off x="1629209" y="3420204"/>
              <a:ext cx="1140372" cy="467709"/>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a:t>
              </a:r>
            </a:p>
          </p:txBody>
        </p:sp>
        <p:sp>
          <p:nvSpPr>
            <p:cNvPr id="2" name="Cylinder 1">
              <a:extLst>
                <a:ext uri="{FF2B5EF4-FFF2-40B4-BE49-F238E27FC236}">
                  <a16:creationId xmlns:a16="http://schemas.microsoft.com/office/drawing/2014/main" id="{AF33047B-CA56-4B1E-BB9C-BAB8E93ACC90}"/>
                </a:ext>
              </a:extLst>
            </p:cNvPr>
            <p:cNvSpPr/>
            <p:nvPr/>
          </p:nvSpPr>
          <p:spPr>
            <a:xfrm>
              <a:off x="1629209" y="3009109"/>
              <a:ext cx="1140372" cy="467709"/>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a:t>
              </a:r>
            </a:p>
          </p:txBody>
        </p:sp>
      </p:grpSp>
      <p:sp>
        <p:nvSpPr>
          <p:cNvPr id="4" name="TextBox 3">
            <a:extLst>
              <a:ext uri="{FF2B5EF4-FFF2-40B4-BE49-F238E27FC236}">
                <a16:creationId xmlns:a16="http://schemas.microsoft.com/office/drawing/2014/main" id="{520DE837-64B0-4A96-8647-9AD5D3317171}"/>
              </a:ext>
            </a:extLst>
          </p:cNvPr>
          <p:cNvSpPr txBox="1"/>
          <p:nvPr/>
        </p:nvSpPr>
        <p:spPr>
          <a:xfrm>
            <a:off x="680960" y="2460058"/>
            <a:ext cx="1005403" cy="369332"/>
          </a:xfrm>
          <a:prstGeom prst="rect">
            <a:avLst/>
          </a:prstGeom>
          <a:noFill/>
        </p:spPr>
        <p:txBody>
          <a:bodyPr wrap="none" rtlCol="0">
            <a:spAutoFit/>
          </a:bodyPr>
          <a:lstStyle/>
          <a:p>
            <a:r>
              <a:rPr lang="en-GB" dirty="0"/>
              <a:t>Finance</a:t>
            </a:r>
          </a:p>
        </p:txBody>
      </p:sp>
      <p:sp>
        <p:nvSpPr>
          <p:cNvPr id="32" name="TextBox 31">
            <a:extLst>
              <a:ext uri="{FF2B5EF4-FFF2-40B4-BE49-F238E27FC236}">
                <a16:creationId xmlns:a16="http://schemas.microsoft.com/office/drawing/2014/main" id="{EC168F26-3951-4D5A-BD4F-1BAF703DAEBE}"/>
              </a:ext>
            </a:extLst>
          </p:cNvPr>
          <p:cNvSpPr txBox="1"/>
          <p:nvPr/>
        </p:nvSpPr>
        <p:spPr>
          <a:xfrm>
            <a:off x="5341211" y="4699208"/>
            <a:ext cx="915635" cy="369332"/>
          </a:xfrm>
          <a:prstGeom prst="rect">
            <a:avLst/>
          </a:prstGeom>
          <a:noFill/>
        </p:spPr>
        <p:txBody>
          <a:bodyPr wrap="none" rtlCol="0">
            <a:spAutoFit/>
          </a:bodyPr>
          <a:lstStyle/>
          <a:p>
            <a:r>
              <a:rPr lang="en-GB" dirty="0"/>
              <a:t>Energy</a:t>
            </a:r>
          </a:p>
        </p:txBody>
      </p:sp>
      <p:sp>
        <p:nvSpPr>
          <p:cNvPr id="33" name="TextBox 32">
            <a:extLst>
              <a:ext uri="{FF2B5EF4-FFF2-40B4-BE49-F238E27FC236}">
                <a16:creationId xmlns:a16="http://schemas.microsoft.com/office/drawing/2014/main" id="{30476F74-01DC-400D-B7DD-43F6A270DD94}"/>
              </a:ext>
            </a:extLst>
          </p:cNvPr>
          <p:cNvSpPr txBox="1"/>
          <p:nvPr/>
        </p:nvSpPr>
        <p:spPr>
          <a:xfrm>
            <a:off x="7594441" y="1072991"/>
            <a:ext cx="1454244" cy="369332"/>
          </a:xfrm>
          <a:prstGeom prst="rect">
            <a:avLst/>
          </a:prstGeom>
          <a:noFill/>
        </p:spPr>
        <p:txBody>
          <a:bodyPr wrap="none" rtlCol="0">
            <a:spAutoFit/>
          </a:bodyPr>
          <a:lstStyle/>
          <a:p>
            <a:r>
              <a:rPr lang="en-GB" dirty="0"/>
              <a:t>Government</a:t>
            </a:r>
          </a:p>
        </p:txBody>
      </p:sp>
      <p:sp>
        <p:nvSpPr>
          <p:cNvPr id="34" name="TextBox 33">
            <a:extLst>
              <a:ext uri="{FF2B5EF4-FFF2-40B4-BE49-F238E27FC236}">
                <a16:creationId xmlns:a16="http://schemas.microsoft.com/office/drawing/2014/main" id="{81DCDEB4-446C-491C-A532-F41C4A2A6C2F}"/>
              </a:ext>
            </a:extLst>
          </p:cNvPr>
          <p:cNvSpPr txBox="1"/>
          <p:nvPr/>
        </p:nvSpPr>
        <p:spPr>
          <a:xfrm>
            <a:off x="10175838" y="3436043"/>
            <a:ext cx="1159356" cy="369332"/>
          </a:xfrm>
          <a:prstGeom prst="rect">
            <a:avLst/>
          </a:prstGeom>
          <a:noFill/>
        </p:spPr>
        <p:txBody>
          <a:bodyPr wrap="none" rtlCol="0">
            <a:spAutoFit/>
          </a:bodyPr>
          <a:lstStyle/>
          <a:p>
            <a:r>
              <a:rPr lang="en-GB" dirty="0"/>
              <a:t>Telecoms</a:t>
            </a:r>
          </a:p>
        </p:txBody>
      </p:sp>
      <p:sp>
        <p:nvSpPr>
          <p:cNvPr id="35" name="TextBox 34">
            <a:extLst>
              <a:ext uri="{FF2B5EF4-FFF2-40B4-BE49-F238E27FC236}">
                <a16:creationId xmlns:a16="http://schemas.microsoft.com/office/drawing/2014/main" id="{D196B5C0-6F30-46E8-8D6A-E77B5430BD5A}"/>
              </a:ext>
            </a:extLst>
          </p:cNvPr>
          <p:cNvSpPr txBox="1"/>
          <p:nvPr/>
        </p:nvSpPr>
        <p:spPr>
          <a:xfrm>
            <a:off x="3120506" y="1126135"/>
            <a:ext cx="1163524" cy="369332"/>
          </a:xfrm>
          <a:prstGeom prst="rect">
            <a:avLst/>
          </a:prstGeom>
          <a:noFill/>
        </p:spPr>
        <p:txBody>
          <a:bodyPr wrap="none" rtlCol="0">
            <a:spAutoFit/>
          </a:bodyPr>
          <a:lstStyle/>
          <a:p>
            <a:r>
              <a:rPr lang="en-GB" dirty="0"/>
              <a:t>Transport</a:t>
            </a:r>
          </a:p>
        </p:txBody>
      </p:sp>
      <p:grpSp>
        <p:nvGrpSpPr>
          <p:cNvPr id="37" name="Group 36">
            <a:extLst>
              <a:ext uri="{FF2B5EF4-FFF2-40B4-BE49-F238E27FC236}">
                <a16:creationId xmlns:a16="http://schemas.microsoft.com/office/drawing/2014/main" id="{7C3C30A1-7E95-4C7A-931C-F83B823DD77D}"/>
              </a:ext>
            </a:extLst>
          </p:cNvPr>
          <p:cNvGrpSpPr/>
          <p:nvPr/>
        </p:nvGrpSpPr>
        <p:grpSpPr>
          <a:xfrm>
            <a:off x="3136009" y="1495467"/>
            <a:ext cx="1140372" cy="1732526"/>
            <a:chOff x="1629209" y="3009109"/>
            <a:chExt cx="1140372" cy="1732526"/>
          </a:xfrm>
        </p:grpSpPr>
        <p:sp>
          <p:nvSpPr>
            <p:cNvPr id="38" name="Cylinder 37">
              <a:extLst>
                <a:ext uri="{FF2B5EF4-FFF2-40B4-BE49-F238E27FC236}">
                  <a16:creationId xmlns:a16="http://schemas.microsoft.com/office/drawing/2014/main" id="{E0F9D776-B687-42AE-B3B6-01847EB0C51A}"/>
                </a:ext>
              </a:extLst>
            </p:cNvPr>
            <p:cNvSpPr/>
            <p:nvPr/>
          </p:nvSpPr>
          <p:spPr>
            <a:xfrm>
              <a:off x="1629209" y="4273925"/>
              <a:ext cx="1140372" cy="46771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Services</a:t>
              </a:r>
            </a:p>
          </p:txBody>
        </p:sp>
        <p:sp>
          <p:nvSpPr>
            <p:cNvPr id="39" name="Cylinder 38">
              <a:extLst>
                <a:ext uri="{FF2B5EF4-FFF2-40B4-BE49-F238E27FC236}">
                  <a16:creationId xmlns:a16="http://schemas.microsoft.com/office/drawing/2014/main" id="{FD647639-C8B7-44E7-AC47-F82342169BB2}"/>
                </a:ext>
              </a:extLst>
            </p:cNvPr>
            <p:cNvSpPr/>
            <p:nvPr/>
          </p:nvSpPr>
          <p:spPr>
            <a:xfrm>
              <a:off x="1629209" y="3820511"/>
              <a:ext cx="1140372" cy="51500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Systems</a:t>
              </a:r>
            </a:p>
          </p:txBody>
        </p:sp>
        <p:sp>
          <p:nvSpPr>
            <p:cNvPr id="40" name="Cylinder 39">
              <a:extLst>
                <a:ext uri="{FF2B5EF4-FFF2-40B4-BE49-F238E27FC236}">
                  <a16:creationId xmlns:a16="http://schemas.microsoft.com/office/drawing/2014/main" id="{28BA8497-1A9C-4672-8A61-887AC48884B1}"/>
                </a:ext>
              </a:extLst>
            </p:cNvPr>
            <p:cNvSpPr/>
            <p:nvPr/>
          </p:nvSpPr>
          <p:spPr>
            <a:xfrm>
              <a:off x="1629209" y="3420204"/>
              <a:ext cx="1140372" cy="46770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a:t>
              </a:r>
            </a:p>
          </p:txBody>
        </p:sp>
        <p:sp>
          <p:nvSpPr>
            <p:cNvPr id="41" name="Cylinder 40">
              <a:extLst>
                <a:ext uri="{FF2B5EF4-FFF2-40B4-BE49-F238E27FC236}">
                  <a16:creationId xmlns:a16="http://schemas.microsoft.com/office/drawing/2014/main" id="{55743F48-4168-4DF7-9F7D-656F18FA406E}"/>
                </a:ext>
              </a:extLst>
            </p:cNvPr>
            <p:cNvSpPr/>
            <p:nvPr/>
          </p:nvSpPr>
          <p:spPr>
            <a:xfrm>
              <a:off x="1629209" y="3009109"/>
              <a:ext cx="1140372" cy="46770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a:t>
              </a:r>
            </a:p>
          </p:txBody>
        </p:sp>
      </p:grpSp>
      <p:grpSp>
        <p:nvGrpSpPr>
          <p:cNvPr id="42" name="Group 41">
            <a:extLst>
              <a:ext uri="{FF2B5EF4-FFF2-40B4-BE49-F238E27FC236}">
                <a16:creationId xmlns:a16="http://schemas.microsoft.com/office/drawing/2014/main" id="{7B9A214A-5F8D-4177-A64E-778CEEB726D5}"/>
              </a:ext>
            </a:extLst>
          </p:cNvPr>
          <p:cNvGrpSpPr/>
          <p:nvPr/>
        </p:nvGrpSpPr>
        <p:grpSpPr>
          <a:xfrm>
            <a:off x="5228843" y="5045592"/>
            <a:ext cx="1140372" cy="1732526"/>
            <a:chOff x="1629209" y="3009109"/>
            <a:chExt cx="1140372" cy="1732526"/>
          </a:xfrm>
          <a:solidFill>
            <a:srgbClr val="002060"/>
          </a:solidFill>
        </p:grpSpPr>
        <p:sp>
          <p:nvSpPr>
            <p:cNvPr id="43" name="Cylinder 42">
              <a:extLst>
                <a:ext uri="{FF2B5EF4-FFF2-40B4-BE49-F238E27FC236}">
                  <a16:creationId xmlns:a16="http://schemas.microsoft.com/office/drawing/2014/main" id="{DD2C1E02-3C9F-4C60-8221-09832A17B21C}"/>
                </a:ext>
              </a:extLst>
            </p:cNvPr>
            <p:cNvSpPr/>
            <p:nvPr/>
          </p:nvSpPr>
          <p:spPr>
            <a:xfrm>
              <a:off x="1629209" y="4273925"/>
              <a:ext cx="1140372" cy="46771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Services</a:t>
              </a:r>
            </a:p>
          </p:txBody>
        </p:sp>
        <p:sp>
          <p:nvSpPr>
            <p:cNvPr id="44" name="Cylinder 43">
              <a:extLst>
                <a:ext uri="{FF2B5EF4-FFF2-40B4-BE49-F238E27FC236}">
                  <a16:creationId xmlns:a16="http://schemas.microsoft.com/office/drawing/2014/main" id="{03F2F226-1B28-4293-9253-ABA2D870751B}"/>
                </a:ext>
              </a:extLst>
            </p:cNvPr>
            <p:cNvSpPr/>
            <p:nvPr/>
          </p:nvSpPr>
          <p:spPr>
            <a:xfrm>
              <a:off x="1629209" y="3820511"/>
              <a:ext cx="1140372" cy="515006"/>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Systems</a:t>
              </a:r>
            </a:p>
          </p:txBody>
        </p:sp>
        <p:sp>
          <p:nvSpPr>
            <p:cNvPr id="45" name="Cylinder 44">
              <a:extLst>
                <a:ext uri="{FF2B5EF4-FFF2-40B4-BE49-F238E27FC236}">
                  <a16:creationId xmlns:a16="http://schemas.microsoft.com/office/drawing/2014/main" id="{BF240504-A7F1-4ED3-BA6A-847FF2D698F2}"/>
                </a:ext>
              </a:extLst>
            </p:cNvPr>
            <p:cNvSpPr/>
            <p:nvPr/>
          </p:nvSpPr>
          <p:spPr>
            <a:xfrm>
              <a:off x="1629209" y="3420204"/>
              <a:ext cx="1140372" cy="467709"/>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a:t>
              </a:r>
            </a:p>
          </p:txBody>
        </p:sp>
        <p:sp>
          <p:nvSpPr>
            <p:cNvPr id="46" name="Cylinder 45">
              <a:extLst>
                <a:ext uri="{FF2B5EF4-FFF2-40B4-BE49-F238E27FC236}">
                  <a16:creationId xmlns:a16="http://schemas.microsoft.com/office/drawing/2014/main" id="{58F47FE8-C57E-4AB5-8D6E-7856B504F229}"/>
                </a:ext>
              </a:extLst>
            </p:cNvPr>
            <p:cNvSpPr/>
            <p:nvPr/>
          </p:nvSpPr>
          <p:spPr>
            <a:xfrm>
              <a:off x="1629209" y="3009109"/>
              <a:ext cx="1140372" cy="467709"/>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a:t>
              </a:r>
            </a:p>
          </p:txBody>
        </p:sp>
      </p:grpSp>
      <p:grpSp>
        <p:nvGrpSpPr>
          <p:cNvPr id="47" name="Group 46">
            <a:extLst>
              <a:ext uri="{FF2B5EF4-FFF2-40B4-BE49-F238E27FC236}">
                <a16:creationId xmlns:a16="http://schemas.microsoft.com/office/drawing/2014/main" id="{9B84F1E3-295A-4CED-B4B9-7AC18350AF5F}"/>
              </a:ext>
            </a:extLst>
          </p:cNvPr>
          <p:cNvGrpSpPr/>
          <p:nvPr/>
        </p:nvGrpSpPr>
        <p:grpSpPr>
          <a:xfrm>
            <a:off x="7751377" y="1440606"/>
            <a:ext cx="1140372" cy="1732526"/>
            <a:chOff x="1629209" y="3009109"/>
            <a:chExt cx="1140372" cy="1732526"/>
          </a:xfrm>
          <a:solidFill>
            <a:schemeClr val="bg2">
              <a:lumMod val="75000"/>
            </a:schemeClr>
          </a:solidFill>
        </p:grpSpPr>
        <p:sp>
          <p:nvSpPr>
            <p:cNvPr id="48" name="Cylinder 47">
              <a:extLst>
                <a:ext uri="{FF2B5EF4-FFF2-40B4-BE49-F238E27FC236}">
                  <a16:creationId xmlns:a16="http://schemas.microsoft.com/office/drawing/2014/main" id="{7B53CB99-CE32-4988-B96A-A537D5F6622B}"/>
                </a:ext>
              </a:extLst>
            </p:cNvPr>
            <p:cNvSpPr/>
            <p:nvPr/>
          </p:nvSpPr>
          <p:spPr>
            <a:xfrm>
              <a:off x="1629209" y="4273925"/>
              <a:ext cx="1140372" cy="46771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Services</a:t>
              </a:r>
            </a:p>
          </p:txBody>
        </p:sp>
        <p:sp>
          <p:nvSpPr>
            <p:cNvPr id="49" name="Cylinder 48">
              <a:extLst>
                <a:ext uri="{FF2B5EF4-FFF2-40B4-BE49-F238E27FC236}">
                  <a16:creationId xmlns:a16="http://schemas.microsoft.com/office/drawing/2014/main" id="{0E7AD7ED-5B09-40A2-BC83-4DA3589C543C}"/>
                </a:ext>
              </a:extLst>
            </p:cNvPr>
            <p:cNvSpPr/>
            <p:nvPr/>
          </p:nvSpPr>
          <p:spPr>
            <a:xfrm>
              <a:off x="1629209" y="3820511"/>
              <a:ext cx="1140372" cy="515006"/>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Systems</a:t>
              </a:r>
            </a:p>
          </p:txBody>
        </p:sp>
        <p:sp>
          <p:nvSpPr>
            <p:cNvPr id="50" name="Cylinder 49">
              <a:extLst>
                <a:ext uri="{FF2B5EF4-FFF2-40B4-BE49-F238E27FC236}">
                  <a16:creationId xmlns:a16="http://schemas.microsoft.com/office/drawing/2014/main" id="{797781C5-910B-4E30-BFB5-217C618A1F1C}"/>
                </a:ext>
              </a:extLst>
            </p:cNvPr>
            <p:cNvSpPr/>
            <p:nvPr/>
          </p:nvSpPr>
          <p:spPr>
            <a:xfrm>
              <a:off x="1629209" y="3420204"/>
              <a:ext cx="1140372" cy="467709"/>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Info</a:t>
              </a:r>
            </a:p>
          </p:txBody>
        </p:sp>
        <p:sp>
          <p:nvSpPr>
            <p:cNvPr id="51" name="Cylinder 50">
              <a:extLst>
                <a:ext uri="{FF2B5EF4-FFF2-40B4-BE49-F238E27FC236}">
                  <a16:creationId xmlns:a16="http://schemas.microsoft.com/office/drawing/2014/main" id="{44C3575A-9685-4A58-A398-C07232B72B03}"/>
                </a:ext>
              </a:extLst>
            </p:cNvPr>
            <p:cNvSpPr/>
            <p:nvPr/>
          </p:nvSpPr>
          <p:spPr>
            <a:xfrm>
              <a:off x="1629209" y="3009109"/>
              <a:ext cx="1140372" cy="467709"/>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People</a:t>
              </a:r>
            </a:p>
          </p:txBody>
        </p:sp>
      </p:grpSp>
      <p:grpSp>
        <p:nvGrpSpPr>
          <p:cNvPr id="52" name="Group 51">
            <a:extLst>
              <a:ext uri="{FF2B5EF4-FFF2-40B4-BE49-F238E27FC236}">
                <a16:creationId xmlns:a16="http://schemas.microsoft.com/office/drawing/2014/main" id="{4ABCAD96-4F60-46EA-AC48-C867B446FDF9}"/>
              </a:ext>
            </a:extLst>
          </p:cNvPr>
          <p:cNvGrpSpPr/>
          <p:nvPr/>
        </p:nvGrpSpPr>
        <p:grpSpPr>
          <a:xfrm>
            <a:off x="10185330" y="3798332"/>
            <a:ext cx="1140372" cy="1732526"/>
            <a:chOff x="1629209" y="3009109"/>
            <a:chExt cx="1140372" cy="1732526"/>
          </a:xfrm>
          <a:solidFill>
            <a:schemeClr val="accent6">
              <a:lumMod val="75000"/>
            </a:schemeClr>
          </a:solidFill>
        </p:grpSpPr>
        <p:sp>
          <p:nvSpPr>
            <p:cNvPr id="53" name="Cylinder 52">
              <a:extLst>
                <a:ext uri="{FF2B5EF4-FFF2-40B4-BE49-F238E27FC236}">
                  <a16:creationId xmlns:a16="http://schemas.microsoft.com/office/drawing/2014/main" id="{D25D3FCB-38BB-45CB-A07A-9509F55D7421}"/>
                </a:ext>
              </a:extLst>
            </p:cNvPr>
            <p:cNvSpPr/>
            <p:nvPr/>
          </p:nvSpPr>
          <p:spPr>
            <a:xfrm>
              <a:off x="1629209" y="4273925"/>
              <a:ext cx="1140372" cy="46771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Services</a:t>
              </a:r>
            </a:p>
          </p:txBody>
        </p:sp>
        <p:sp>
          <p:nvSpPr>
            <p:cNvPr id="54" name="Cylinder 53">
              <a:extLst>
                <a:ext uri="{FF2B5EF4-FFF2-40B4-BE49-F238E27FC236}">
                  <a16:creationId xmlns:a16="http://schemas.microsoft.com/office/drawing/2014/main" id="{8922F0FC-2C1E-49B7-AE9D-CB31511F2653}"/>
                </a:ext>
              </a:extLst>
            </p:cNvPr>
            <p:cNvSpPr/>
            <p:nvPr/>
          </p:nvSpPr>
          <p:spPr>
            <a:xfrm>
              <a:off x="1629209" y="3820511"/>
              <a:ext cx="1140372" cy="515006"/>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Systems</a:t>
              </a:r>
            </a:p>
          </p:txBody>
        </p:sp>
        <p:sp>
          <p:nvSpPr>
            <p:cNvPr id="55" name="Cylinder 54">
              <a:extLst>
                <a:ext uri="{FF2B5EF4-FFF2-40B4-BE49-F238E27FC236}">
                  <a16:creationId xmlns:a16="http://schemas.microsoft.com/office/drawing/2014/main" id="{F133995A-7E13-45A5-8FD1-8A5A3C0E6E02}"/>
                </a:ext>
              </a:extLst>
            </p:cNvPr>
            <p:cNvSpPr/>
            <p:nvPr/>
          </p:nvSpPr>
          <p:spPr>
            <a:xfrm>
              <a:off x="1629209" y="3420204"/>
              <a:ext cx="1140372" cy="467709"/>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a:t>
              </a:r>
            </a:p>
          </p:txBody>
        </p:sp>
        <p:sp>
          <p:nvSpPr>
            <p:cNvPr id="56" name="Cylinder 55">
              <a:extLst>
                <a:ext uri="{FF2B5EF4-FFF2-40B4-BE49-F238E27FC236}">
                  <a16:creationId xmlns:a16="http://schemas.microsoft.com/office/drawing/2014/main" id="{F92F7052-013C-4E1A-9C34-DAE39A519C35}"/>
                </a:ext>
              </a:extLst>
            </p:cNvPr>
            <p:cNvSpPr/>
            <p:nvPr/>
          </p:nvSpPr>
          <p:spPr>
            <a:xfrm>
              <a:off x="1629209" y="3009109"/>
              <a:ext cx="1140372" cy="467709"/>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a:t>
              </a:r>
            </a:p>
          </p:txBody>
        </p:sp>
      </p:grpSp>
      <p:grpSp>
        <p:nvGrpSpPr>
          <p:cNvPr id="21547" name="Group 21546">
            <a:extLst>
              <a:ext uri="{FF2B5EF4-FFF2-40B4-BE49-F238E27FC236}">
                <a16:creationId xmlns:a16="http://schemas.microsoft.com/office/drawing/2014/main" id="{7AB324F6-B394-4E15-96FE-6C8CD15A2862}"/>
              </a:ext>
            </a:extLst>
          </p:cNvPr>
          <p:cNvGrpSpPr/>
          <p:nvPr/>
        </p:nvGrpSpPr>
        <p:grpSpPr>
          <a:xfrm>
            <a:off x="1753847" y="2509511"/>
            <a:ext cx="8431483" cy="4034752"/>
            <a:chOff x="1753847" y="2509511"/>
            <a:chExt cx="8431483" cy="4034752"/>
          </a:xfrm>
        </p:grpSpPr>
        <p:cxnSp>
          <p:nvCxnSpPr>
            <p:cNvPr id="21509" name="Straight Arrow Connector 21508">
              <a:extLst>
                <a:ext uri="{FF2B5EF4-FFF2-40B4-BE49-F238E27FC236}">
                  <a16:creationId xmlns:a16="http://schemas.microsoft.com/office/drawing/2014/main" id="{A65420C6-034B-46E2-B97C-FDD3B1F8353C}"/>
                </a:ext>
              </a:extLst>
            </p:cNvPr>
            <p:cNvCxnSpPr>
              <a:stCxn id="43" idx="4"/>
              <a:endCxn id="54" idx="2"/>
            </p:cNvCxnSpPr>
            <p:nvPr/>
          </p:nvCxnSpPr>
          <p:spPr>
            <a:xfrm flipV="1">
              <a:off x="6369215" y="4867237"/>
              <a:ext cx="3816115" cy="1677026"/>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511" name="Straight Arrow Connector 21510">
              <a:extLst>
                <a:ext uri="{FF2B5EF4-FFF2-40B4-BE49-F238E27FC236}">
                  <a16:creationId xmlns:a16="http://schemas.microsoft.com/office/drawing/2014/main" id="{43F0CB88-E253-4AC7-A6C2-96BD2671A3F9}"/>
                </a:ext>
              </a:extLst>
            </p:cNvPr>
            <p:cNvCxnSpPr>
              <a:stCxn id="43" idx="4"/>
              <a:endCxn id="49" idx="2"/>
            </p:cNvCxnSpPr>
            <p:nvPr/>
          </p:nvCxnSpPr>
          <p:spPr>
            <a:xfrm flipV="1">
              <a:off x="6369215" y="2509511"/>
              <a:ext cx="1382162" cy="4034752"/>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513" name="Straight Arrow Connector 21512">
              <a:extLst>
                <a:ext uri="{FF2B5EF4-FFF2-40B4-BE49-F238E27FC236}">
                  <a16:creationId xmlns:a16="http://schemas.microsoft.com/office/drawing/2014/main" id="{D0073EF1-E1FB-49B7-ADF6-B824C8949B18}"/>
                </a:ext>
              </a:extLst>
            </p:cNvPr>
            <p:cNvCxnSpPr>
              <a:stCxn id="43" idx="2"/>
              <a:endCxn id="39" idx="4"/>
            </p:cNvCxnSpPr>
            <p:nvPr/>
          </p:nvCxnSpPr>
          <p:spPr>
            <a:xfrm flipH="1" flipV="1">
              <a:off x="4276381" y="2564372"/>
              <a:ext cx="952462" cy="3979891"/>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515" name="Straight Arrow Connector 21514">
              <a:extLst>
                <a:ext uri="{FF2B5EF4-FFF2-40B4-BE49-F238E27FC236}">
                  <a16:creationId xmlns:a16="http://schemas.microsoft.com/office/drawing/2014/main" id="{0015EF05-5466-4661-9D3D-8A9D659A79CB}"/>
                </a:ext>
              </a:extLst>
            </p:cNvPr>
            <p:cNvCxnSpPr>
              <a:stCxn id="43" idx="2"/>
              <a:endCxn id="8" idx="4"/>
            </p:cNvCxnSpPr>
            <p:nvPr/>
          </p:nvCxnSpPr>
          <p:spPr>
            <a:xfrm flipH="1" flipV="1">
              <a:off x="1753847" y="3946113"/>
              <a:ext cx="3474996" cy="259815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546" name="Group 21545">
            <a:extLst>
              <a:ext uri="{FF2B5EF4-FFF2-40B4-BE49-F238E27FC236}">
                <a16:creationId xmlns:a16="http://schemas.microsoft.com/office/drawing/2014/main" id="{8E04095A-DDC4-461B-8673-1E656FC4D80D}"/>
              </a:ext>
            </a:extLst>
          </p:cNvPr>
          <p:cNvGrpSpPr/>
          <p:nvPr/>
        </p:nvGrpSpPr>
        <p:grpSpPr>
          <a:xfrm>
            <a:off x="1753847" y="1674461"/>
            <a:ext cx="8431483" cy="3604986"/>
            <a:chOff x="1753847" y="1674461"/>
            <a:chExt cx="8431483" cy="3604986"/>
          </a:xfrm>
        </p:grpSpPr>
        <p:cxnSp>
          <p:nvCxnSpPr>
            <p:cNvPr id="21522" name="Straight Arrow Connector 21521">
              <a:extLst>
                <a:ext uri="{FF2B5EF4-FFF2-40B4-BE49-F238E27FC236}">
                  <a16:creationId xmlns:a16="http://schemas.microsoft.com/office/drawing/2014/main" id="{1F32216A-DD76-4021-B84E-30BAEB2B6469}"/>
                </a:ext>
              </a:extLst>
            </p:cNvPr>
            <p:cNvCxnSpPr>
              <a:stCxn id="38" idx="2"/>
              <a:endCxn id="2" idx="4"/>
            </p:cNvCxnSpPr>
            <p:nvPr/>
          </p:nvCxnSpPr>
          <p:spPr>
            <a:xfrm flipH="1">
              <a:off x="1753847" y="2994138"/>
              <a:ext cx="1382162" cy="1169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524" name="Straight Arrow Connector 21523">
              <a:extLst>
                <a:ext uri="{FF2B5EF4-FFF2-40B4-BE49-F238E27FC236}">
                  <a16:creationId xmlns:a16="http://schemas.microsoft.com/office/drawing/2014/main" id="{61B2D665-EF05-43F5-AD93-E9B569736EC7}"/>
                </a:ext>
              </a:extLst>
            </p:cNvPr>
            <p:cNvCxnSpPr>
              <a:stCxn id="38" idx="4"/>
              <a:endCxn id="46" idx="2"/>
            </p:cNvCxnSpPr>
            <p:nvPr/>
          </p:nvCxnSpPr>
          <p:spPr>
            <a:xfrm>
              <a:off x="4276381" y="2994138"/>
              <a:ext cx="952462" cy="22853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526" name="Straight Arrow Connector 21525">
              <a:extLst>
                <a:ext uri="{FF2B5EF4-FFF2-40B4-BE49-F238E27FC236}">
                  <a16:creationId xmlns:a16="http://schemas.microsoft.com/office/drawing/2014/main" id="{3FEA890A-EFE1-4463-836B-ACE28A7F3F8B}"/>
                </a:ext>
              </a:extLst>
            </p:cNvPr>
            <p:cNvCxnSpPr>
              <a:stCxn id="38" idx="4"/>
              <a:endCxn id="51" idx="2"/>
            </p:cNvCxnSpPr>
            <p:nvPr/>
          </p:nvCxnSpPr>
          <p:spPr>
            <a:xfrm flipV="1">
              <a:off x="4276381" y="1674461"/>
              <a:ext cx="3474996" cy="13196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528" name="Straight Arrow Connector 21527">
              <a:extLst>
                <a:ext uri="{FF2B5EF4-FFF2-40B4-BE49-F238E27FC236}">
                  <a16:creationId xmlns:a16="http://schemas.microsoft.com/office/drawing/2014/main" id="{D3F42C8B-E411-41B3-87A2-E2BF460773A8}"/>
                </a:ext>
              </a:extLst>
            </p:cNvPr>
            <p:cNvCxnSpPr>
              <a:stCxn id="38" idx="4"/>
              <a:endCxn id="56" idx="2"/>
            </p:cNvCxnSpPr>
            <p:nvPr/>
          </p:nvCxnSpPr>
          <p:spPr>
            <a:xfrm>
              <a:off x="4276381" y="2994138"/>
              <a:ext cx="5908949" cy="10380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21548" name="Group 21547">
            <a:extLst>
              <a:ext uri="{FF2B5EF4-FFF2-40B4-BE49-F238E27FC236}">
                <a16:creationId xmlns:a16="http://schemas.microsoft.com/office/drawing/2014/main" id="{043B72E7-57C6-4EE1-97D0-9F9EA68C881B}"/>
              </a:ext>
            </a:extLst>
          </p:cNvPr>
          <p:cNvGrpSpPr/>
          <p:nvPr/>
        </p:nvGrpSpPr>
        <p:grpSpPr>
          <a:xfrm>
            <a:off x="1753847" y="2509511"/>
            <a:ext cx="8431483" cy="3604986"/>
            <a:chOff x="1753847" y="2509511"/>
            <a:chExt cx="8431483" cy="3604986"/>
          </a:xfrm>
        </p:grpSpPr>
        <p:cxnSp>
          <p:nvCxnSpPr>
            <p:cNvPr id="31" name="Straight Arrow Connector 30">
              <a:extLst>
                <a:ext uri="{FF2B5EF4-FFF2-40B4-BE49-F238E27FC236}">
                  <a16:creationId xmlns:a16="http://schemas.microsoft.com/office/drawing/2014/main" id="{43712567-4015-4CC4-8FF3-448DFDD78FEA}"/>
                </a:ext>
              </a:extLst>
            </p:cNvPr>
            <p:cNvCxnSpPr>
              <a:cxnSpLocks/>
              <a:stCxn id="53" idx="2"/>
              <a:endCxn id="44" idx="4"/>
            </p:cNvCxnSpPr>
            <p:nvPr/>
          </p:nvCxnSpPr>
          <p:spPr>
            <a:xfrm flipH="1">
              <a:off x="6369215" y="5297003"/>
              <a:ext cx="3816115" cy="817494"/>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33" name="Straight Arrow Connector 21532">
              <a:extLst>
                <a:ext uri="{FF2B5EF4-FFF2-40B4-BE49-F238E27FC236}">
                  <a16:creationId xmlns:a16="http://schemas.microsoft.com/office/drawing/2014/main" id="{76086402-3E74-48F3-9DCB-368F0231A528}"/>
                </a:ext>
              </a:extLst>
            </p:cNvPr>
            <p:cNvCxnSpPr>
              <a:stCxn id="53" idx="2"/>
              <a:endCxn id="49" idx="4"/>
            </p:cNvCxnSpPr>
            <p:nvPr/>
          </p:nvCxnSpPr>
          <p:spPr>
            <a:xfrm flipH="1" flipV="1">
              <a:off x="8891749" y="2509511"/>
              <a:ext cx="1293581" cy="2787492"/>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21535" name="Straight Arrow Connector 21534">
              <a:extLst>
                <a:ext uri="{FF2B5EF4-FFF2-40B4-BE49-F238E27FC236}">
                  <a16:creationId xmlns:a16="http://schemas.microsoft.com/office/drawing/2014/main" id="{AEEEE419-E811-41FC-ABC1-8C830B102CD4}"/>
                </a:ext>
              </a:extLst>
            </p:cNvPr>
            <p:cNvCxnSpPr>
              <a:stCxn id="53" idx="2"/>
              <a:endCxn id="39" idx="4"/>
            </p:cNvCxnSpPr>
            <p:nvPr/>
          </p:nvCxnSpPr>
          <p:spPr>
            <a:xfrm flipH="1" flipV="1">
              <a:off x="4276381" y="2564372"/>
              <a:ext cx="5908949" cy="2732631"/>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57" name="Straight Arrow Connector 56">
              <a:extLst>
                <a:ext uri="{FF2B5EF4-FFF2-40B4-BE49-F238E27FC236}">
                  <a16:creationId xmlns:a16="http://schemas.microsoft.com/office/drawing/2014/main" id="{D104AA7B-4BD7-41D8-9BC9-1012A9FC0B72}"/>
                </a:ext>
              </a:extLst>
            </p:cNvPr>
            <p:cNvCxnSpPr>
              <a:cxnSpLocks/>
              <a:stCxn id="53" idx="2"/>
              <a:endCxn id="8" idx="4"/>
            </p:cNvCxnSpPr>
            <p:nvPr/>
          </p:nvCxnSpPr>
          <p:spPr>
            <a:xfrm flipH="1" flipV="1">
              <a:off x="1753847" y="3946113"/>
              <a:ext cx="8431483" cy="135089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grpSp>
      <p:grpSp>
        <p:nvGrpSpPr>
          <p:cNvPr id="21544" name="Group 21543">
            <a:extLst>
              <a:ext uri="{FF2B5EF4-FFF2-40B4-BE49-F238E27FC236}">
                <a16:creationId xmlns:a16="http://schemas.microsoft.com/office/drawing/2014/main" id="{A6428D12-10E9-442F-A117-090D56C4EBF9}"/>
              </a:ext>
            </a:extLst>
          </p:cNvPr>
          <p:cNvGrpSpPr/>
          <p:nvPr/>
        </p:nvGrpSpPr>
        <p:grpSpPr>
          <a:xfrm>
            <a:off x="1753847" y="2509511"/>
            <a:ext cx="8431483" cy="3604986"/>
            <a:chOff x="1753847" y="2509511"/>
            <a:chExt cx="8431483" cy="3604986"/>
          </a:xfrm>
        </p:grpSpPr>
        <p:cxnSp>
          <p:nvCxnSpPr>
            <p:cNvPr id="21517" name="Straight Arrow Connector 21516">
              <a:extLst>
                <a:ext uri="{FF2B5EF4-FFF2-40B4-BE49-F238E27FC236}">
                  <a16:creationId xmlns:a16="http://schemas.microsoft.com/office/drawing/2014/main" id="{FB525FB2-B0A3-42F5-A200-C3A4888079E0}"/>
                </a:ext>
              </a:extLst>
            </p:cNvPr>
            <p:cNvCxnSpPr>
              <a:stCxn id="26" idx="4"/>
              <a:endCxn id="39" idx="2"/>
            </p:cNvCxnSpPr>
            <p:nvPr/>
          </p:nvCxnSpPr>
          <p:spPr>
            <a:xfrm flipV="1">
              <a:off x="1753847" y="2564372"/>
              <a:ext cx="1382162" cy="1811507"/>
            </a:xfrm>
            <a:prstGeom prst="straightConnector1">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2EA12FD-69EA-4D21-960A-26ACFB0D80E0}"/>
                </a:ext>
              </a:extLst>
            </p:cNvPr>
            <p:cNvCxnSpPr>
              <a:cxnSpLocks/>
              <a:stCxn id="26" idx="4"/>
              <a:endCxn id="49" idx="2"/>
            </p:cNvCxnSpPr>
            <p:nvPr/>
          </p:nvCxnSpPr>
          <p:spPr>
            <a:xfrm flipV="1">
              <a:off x="1753847" y="2509511"/>
              <a:ext cx="5997530" cy="1866368"/>
            </a:xfrm>
            <a:prstGeom prst="straightConnector1">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B7D5109-DB86-4109-9569-42347CC9B801}"/>
                </a:ext>
              </a:extLst>
            </p:cNvPr>
            <p:cNvCxnSpPr>
              <a:stCxn id="26" idx="4"/>
              <a:endCxn id="44" idx="2"/>
            </p:cNvCxnSpPr>
            <p:nvPr/>
          </p:nvCxnSpPr>
          <p:spPr>
            <a:xfrm>
              <a:off x="1753847" y="4375879"/>
              <a:ext cx="3474996" cy="1738618"/>
            </a:xfrm>
            <a:prstGeom prst="straightConnector1">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37" name="Straight Arrow Connector 21536">
              <a:extLst>
                <a:ext uri="{FF2B5EF4-FFF2-40B4-BE49-F238E27FC236}">
                  <a16:creationId xmlns:a16="http://schemas.microsoft.com/office/drawing/2014/main" id="{AD7B8E60-B6E9-427F-99D7-C1F1AE32457C}"/>
                </a:ext>
              </a:extLst>
            </p:cNvPr>
            <p:cNvCxnSpPr>
              <a:stCxn id="26" idx="4"/>
              <a:endCxn id="54" idx="2"/>
            </p:cNvCxnSpPr>
            <p:nvPr/>
          </p:nvCxnSpPr>
          <p:spPr>
            <a:xfrm>
              <a:off x="1753847" y="4375879"/>
              <a:ext cx="8431483" cy="491358"/>
            </a:xfrm>
            <a:prstGeom prst="straightConnector1">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538" name="TextBox 21537">
            <a:extLst>
              <a:ext uri="{FF2B5EF4-FFF2-40B4-BE49-F238E27FC236}">
                <a16:creationId xmlns:a16="http://schemas.microsoft.com/office/drawing/2014/main" id="{628AB9CA-B09C-4692-90EA-D5D7A815C770}"/>
              </a:ext>
            </a:extLst>
          </p:cNvPr>
          <p:cNvSpPr txBox="1"/>
          <p:nvPr/>
        </p:nvSpPr>
        <p:spPr>
          <a:xfrm>
            <a:off x="9844211" y="5908259"/>
            <a:ext cx="1960180" cy="646331"/>
          </a:xfrm>
          <a:prstGeom prst="rect">
            <a:avLst/>
          </a:prstGeom>
          <a:noFill/>
        </p:spPr>
        <p:txBody>
          <a:bodyPr wrap="square" rtlCol="0">
            <a:spAutoFit/>
          </a:bodyPr>
          <a:lstStyle/>
          <a:p>
            <a:r>
              <a:rPr lang="en-GB" dirty="0"/>
              <a:t>This is a grossly simplified view!</a:t>
            </a:r>
          </a:p>
        </p:txBody>
      </p:sp>
      <p:grpSp>
        <p:nvGrpSpPr>
          <p:cNvPr id="21543" name="Group 21542">
            <a:extLst>
              <a:ext uri="{FF2B5EF4-FFF2-40B4-BE49-F238E27FC236}">
                <a16:creationId xmlns:a16="http://schemas.microsoft.com/office/drawing/2014/main" id="{B18D9E2B-1D92-4095-B97E-63D9514742EF}"/>
              </a:ext>
            </a:extLst>
          </p:cNvPr>
          <p:cNvGrpSpPr/>
          <p:nvPr/>
        </p:nvGrpSpPr>
        <p:grpSpPr>
          <a:xfrm>
            <a:off x="1753847" y="2140417"/>
            <a:ext cx="8431483" cy="3550125"/>
            <a:chOff x="1753847" y="2140417"/>
            <a:chExt cx="8431483" cy="3550125"/>
          </a:xfrm>
        </p:grpSpPr>
        <p:cxnSp>
          <p:nvCxnSpPr>
            <p:cNvPr id="21531" name="Straight Arrow Connector 21530">
              <a:extLst>
                <a:ext uri="{FF2B5EF4-FFF2-40B4-BE49-F238E27FC236}">
                  <a16:creationId xmlns:a16="http://schemas.microsoft.com/office/drawing/2014/main" id="{695C8A1A-2FCA-4556-804C-17855DCE476E}"/>
                </a:ext>
              </a:extLst>
            </p:cNvPr>
            <p:cNvCxnSpPr>
              <a:stCxn id="48" idx="4"/>
              <a:endCxn id="55" idx="2"/>
            </p:cNvCxnSpPr>
            <p:nvPr/>
          </p:nvCxnSpPr>
          <p:spPr>
            <a:xfrm>
              <a:off x="8891749" y="2939277"/>
              <a:ext cx="1293581" cy="1504005"/>
            </a:xfrm>
            <a:prstGeom prst="straightConnector1">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4F6525C-0A5D-4D43-9EDE-469D90CB8E2B}"/>
                </a:ext>
              </a:extLst>
            </p:cNvPr>
            <p:cNvCxnSpPr>
              <a:stCxn id="48" idx="2"/>
              <a:endCxn id="45" idx="4"/>
            </p:cNvCxnSpPr>
            <p:nvPr/>
          </p:nvCxnSpPr>
          <p:spPr>
            <a:xfrm flipH="1">
              <a:off x="6369215" y="2939277"/>
              <a:ext cx="1382162" cy="2751265"/>
            </a:xfrm>
            <a:prstGeom prst="straightConnector1">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BDC96CD9-0DFC-4D8C-BE35-F8F5CD184079}"/>
                </a:ext>
              </a:extLst>
            </p:cNvPr>
            <p:cNvCxnSpPr>
              <a:cxnSpLocks/>
              <a:stCxn id="48" idx="2"/>
              <a:endCxn id="40" idx="4"/>
            </p:cNvCxnSpPr>
            <p:nvPr/>
          </p:nvCxnSpPr>
          <p:spPr>
            <a:xfrm flipH="1" flipV="1">
              <a:off x="4276381" y="2140417"/>
              <a:ext cx="3474996" cy="798860"/>
            </a:xfrm>
            <a:prstGeom prst="straightConnector1">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9FB36F42-9DCF-4E01-A862-7C64661D5AA5}"/>
                </a:ext>
              </a:extLst>
            </p:cNvPr>
            <p:cNvCxnSpPr>
              <a:cxnSpLocks/>
              <a:stCxn id="48" idx="2"/>
              <a:endCxn id="7" idx="4"/>
            </p:cNvCxnSpPr>
            <p:nvPr/>
          </p:nvCxnSpPr>
          <p:spPr>
            <a:xfrm flipH="1">
              <a:off x="1753847" y="2939277"/>
              <a:ext cx="5997530" cy="582881"/>
            </a:xfrm>
            <a:prstGeom prst="straightConnector1">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202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44"/>
                                        </p:tgtEl>
                                        <p:attrNameLst>
                                          <p:attrName>style.visibility</p:attrName>
                                        </p:attrNameLst>
                                      </p:cBhvr>
                                      <p:to>
                                        <p:strVal val="visible"/>
                                      </p:to>
                                    </p:set>
                                  </p:childTnLst>
                                  <p:subTnLst>
                                    <p:set>
                                      <p:cBhvr override="childStyle">
                                        <p:cTn dur="1" fill="hold" display="0" masterRel="nextClick" afterEffect="1"/>
                                        <p:tgtEl>
                                          <p:spTgt spid="2154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43"/>
                                        </p:tgtEl>
                                        <p:attrNameLst>
                                          <p:attrName>style.visibility</p:attrName>
                                        </p:attrNameLst>
                                      </p:cBhvr>
                                      <p:to>
                                        <p:strVal val="visible"/>
                                      </p:to>
                                    </p:set>
                                  </p:childTnLst>
                                  <p:subTnLst>
                                    <p:set>
                                      <p:cBhvr override="childStyle">
                                        <p:cTn dur="1" fill="hold" display="0" masterRel="nextClick" afterEffect="1"/>
                                        <p:tgtEl>
                                          <p:spTgt spid="2154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48"/>
                                        </p:tgtEl>
                                        <p:attrNameLst>
                                          <p:attrName>style.visibility</p:attrName>
                                        </p:attrNameLst>
                                      </p:cBhvr>
                                      <p:to>
                                        <p:strVal val="visible"/>
                                      </p:to>
                                    </p:set>
                                  </p:childTnLst>
                                  <p:subTnLst>
                                    <p:set>
                                      <p:cBhvr override="childStyle">
                                        <p:cTn dur="1" fill="hold" display="0" masterRel="nextClick" afterEffect="1"/>
                                        <p:tgtEl>
                                          <p:spTgt spid="2154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47"/>
                                        </p:tgtEl>
                                        <p:attrNameLst>
                                          <p:attrName>style.visibility</p:attrName>
                                        </p:attrNameLst>
                                      </p:cBhvr>
                                      <p:to>
                                        <p:strVal val="visible"/>
                                      </p:to>
                                    </p:set>
                                  </p:childTnLst>
                                  <p:subTnLst>
                                    <p:set>
                                      <p:cBhvr override="childStyle">
                                        <p:cTn dur="1" fill="hold" display="0" masterRel="nextClick" afterEffect="1"/>
                                        <p:tgtEl>
                                          <p:spTgt spid="2154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1117-9E7E-8440-9090-4C9742060F3F}"/>
              </a:ext>
            </a:extLst>
          </p:cNvPr>
          <p:cNvSpPr>
            <a:spLocks noGrp="1"/>
          </p:cNvSpPr>
          <p:nvPr>
            <p:ph type="title"/>
          </p:nvPr>
        </p:nvSpPr>
        <p:spPr>
          <a:xfrm>
            <a:off x="471600" y="212935"/>
            <a:ext cx="10911600" cy="604800"/>
          </a:xfrm>
        </p:spPr>
        <p:txBody>
          <a:bodyPr/>
          <a:lstStyle/>
          <a:p>
            <a:r>
              <a:rPr lang="en-GB" dirty="0"/>
              <a:t>Workshop sessions are used to validate the data</a:t>
            </a:r>
          </a:p>
        </p:txBody>
      </p:sp>
      <p:sp>
        <p:nvSpPr>
          <p:cNvPr id="3" name="Content Placeholder 2">
            <a:extLst>
              <a:ext uri="{FF2B5EF4-FFF2-40B4-BE49-F238E27FC236}">
                <a16:creationId xmlns:a16="http://schemas.microsoft.com/office/drawing/2014/main" id="{D32A672C-98B6-F74B-92FD-BCD7D9C3DEE0}"/>
              </a:ext>
            </a:extLst>
          </p:cNvPr>
          <p:cNvSpPr>
            <a:spLocks noGrp="1"/>
          </p:cNvSpPr>
          <p:nvPr>
            <p:ph idx="1"/>
          </p:nvPr>
        </p:nvSpPr>
        <p:spPr>
          <a:xfrm>
            <a:off x="471600" y="1454228"/>
            <a:ext cx="5997127" cy="4722736"/>
          </a:xfrm>
        </p:spPr>
        <p:txBody>
          <a:bodyPr/>
          <a:lstStyle/>
          <a:p>
            <a:pPr marL="457200" indent="-457200">
              <a:buFont typeface="Arial" panose="020B0604020202020204" pitchFamily="34" charset="0"/>
              <a:buChar char="•"/>
            </a:pPr>
            <a:r>
              <a:rPr lang="en-GB" dirty="0"/>
              <a:t>All sector CII representatives have a workshop session </a:t>
            </a:r>
          </a:p>
          <a:p>
            <a:endParaRPr lang="en-GB" dirty="0"/>
          </a:p>
          <a:p>
            <a:pPr marL="457200" indent="-457200">
              <a:buFont typeface="Arial" panose="020B0604020202020204" pitchFamily="34" charset="0"/>
              <a:buChar char="•"/>
            </a:pPr>
            <a:r>
              <a:rPr lang="en-GB" dirty="0"/>
              <a:t>Local team engage with each sector’s CII representatives </a:t>
            </a:r>
          </a:p>
          <a:p>
            <a:endParaRPr lang="en-GB" dirty="0"/>
          </a:p>
          <a:p>
            <a:pPr marL="457200" indent="-457200">
              <a:buFont typeface="Arial" panose="020B0604020202020204" pitchFamily="34" charset="0"/>
              <a:buChar char="•"/>
            </a:pPr>
            <a:r>
              <a:rPr lang="en-GB" dirty="0"/>
              <a:t>Understand gaps in the data: fill the gaps, or set actions</a:t>
            </a:r>
          </a:p>
          <a:p>
            <a:endParaRPr lang="en-GB" dirty="0"/>
          </a:p>
          <a:p>
            <a:pPr marL="457200" indent="-457200">
              <a:buFont typeface="Arial" panose="020B0604020202020204" pitchFamily="34" charset="0"/>
              <a:buChar char="•"/>
            </a:pPr>
            <a:r>
              <a:rPr lang="en-GB" dirty="0"/>
              <a:t>Ensure consistency in the data: revise as necessary</a:t>
            </a:r>
          </a:p>
        </p:txBody>
      </p:sp>
      <p:pic>
        <p:nvPicPr>
          <p:cNvPr id="5" name="Picture 4">
            <a:extLst>
              <a:ext uri="{FF2B5EF4-FFF2-40B4-BE49-F238E27FC236}">
                <a16:creationId xmlns:a16="http://schemas.microsoft.com/office/drawing/2014/main" id="{4628501A-651D-CC4E-A2CB-B2290C0E89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331" y="1569201"/>
            <a:ext cx="4202335" cy="4202335"/>
          </a:xfrm>
          <a:prstGeom prst="ellipse">
            <a:avLst/>
          </a:prstGeom>
          <a:blipFill>
            <a:blip r:embed="rId3"/>
            <a:tile tx="0" ty="0" sx="100000" sy="100000" flip="none" algn="tl"/>
          </a:bli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9262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ctrTitle"/>
          </p:nvPr>
        </p:nvSpPr>
        <p:spPr/>
        <p:txBody>
          <a:bodyPr>
            <a:normAutofit/>
          </a:bodyPr>
          <a:lstStyle/>
          <a:p>
            <a:pPr algn="ctr"/>
            <a:r>
              <a:rPr lang="en-US" altLang="en-US" sz="3733" dirty="0">
                <a:ea typeface="ＭＳ Ｐゴシック" panose="020B0600070205080204" pitchFamily="34" charset="-128"/>
              </a:rPr>
              <a:t>What does the NCRA produce?</a:t>
            </a:r>
            <a:endParaRPr lang="en-US" altLang="en-US" sz="1333" dirty="0">
              <a:ea typeface="ＭＳ Ｐゴシック" panose="020B0600070205080204" pitchFamily="34" charset="-128"/>
            </a:endParaRPr>
          </a:p>
        </p:txBody>
      </p:sp>
    </p:spTree>
    <p:extLst>
      <p:ext uri="{BB962C8B-B14F-4D97-AF65-F5344CB8AC3E}">
        <p14:creationId xmlns:p14="http://schemas.microsoft.com/office/powerpoint/2010/main" val="151945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7479-655F-FA42-982A-EE5770E3BA99}"/>
              </a:ext>
            </a:extLst>
          </p:cNvPr>
          <p:cNvSpPr>
            <a:spLocks noGrp="1"/>
          </p:cNvSpPr>
          <p:nvPr>
            <p:ph type="title"/>
          </p:nvPr>
        </p:nvSpPr>
        <p:spPr/>
        <p:txBody>
          <a:bodyPr>
            <a:normAutofit/>
          </a:bodyPr>
          <a:lstStyle/>
          <a:p>
            <a:r>
              <a:rPr lang="en-GB" dirty="0"/>
              <a:t>The NCRA delivers national level cyber risk insights …</a:t>
            </a:r>
          </a:p>
        </p:txBody>
      </p:sp>
      <p:grpSp>
        <p:nvGrpSpPr>
          <p:cNvPr id="94" name="Group 93">
            <a:extLst>
              <a:ext uri="{FF2B5EF4-FFF2-40B4-BE49-F238E27FC236}">
                <a16:creationId xmlns:a16="http://schemas.microsoft.com/office/drawing/2014/main" id="{7DC435C9-183C-4CC3-B6D1-276394F6B7E7}"/>
              </a:ext>
            </a:extLst>
          </p:cNvPr>
          <p:cNvGrpSpPr/>
          <p:nvPr/>
        </p:nvGrpSpPr>
        <p:grpSpPr>
          <a:xfrm>
            <a:off x="980525" y="1462507"/>
            <a:ext cx="9122835" cy="5169066"/>
            <a:chOff x="409025" y="1468857"/>
            <a:chExt cx="9122835" cy="5169066"/>
          </a:xfrm>
        </p:grpSpPr>
        <p:sp>
          <p:nvSpPr>
            <p:cNvPr id="29" name="Rectangle 28">
              <a:extLst>
                <a:ext uri="{FF2B5EF4-FFF2-40B4-BE49-F238E27FC236}">
                  <a16:creationId xmlns:a16="http://schemas.microsoft.com/office/drawing/2014/main" id="{A1DC49DE-5120-8B4E-B35D-A5E5C1742A9D}"/>
                </a:ext>
              </a:extLst>
            </p:cNvPr>
            <p:cNvSpPr/>
            <p:nvPr/>
          </p:nvSpPr>
          <p:spPr>
            <a:xfrm>
              <a:off x="891625" y="1483608"/>
              <a:ext cx="711200" cy="838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5</a:t>
              </a:r>
            </a:p>
          </p:txBody>
        </p:sp>
        <p:sp>
          <p:nvSpPr>
            <p:cNvPr id="30" name="Rectangle 29">
              <a:extLst>
                <a:ext uri="{FF2B5EF4-FFF2-40B4-BE49-F238E27FC236}">
                  <a16:creationId xmlns:a16="http://schemas.microsoft.com/office/drawing/2014/main" id="{D577FDA0-2CBB-CD4F-BDF3-21C74765EF0E}"/>
                </a:ext>
              </a:extLst>
            </p:cNvPr>
            <p:cNvSpPr/>
            <p:nvPr/>
          </p:nvSpPr>
          <p:spPr>
            <a:xfrm>
              <a:off x="891625" y="3926242"/>
              <a:ext cx="711200" cy="817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2</a:t>
              </a:r>
            </a:p>
          </p:txBody>
        </p:sp>
        <p:sp>
          <p:nvSpPr>
            <p:cNvPr id="31" name="Rectangle 30">
              <a:extLst>
                <a:ext uri="{FF2B5EF4-FFF2-40B4-BE49-F238E27FC236}">
                  <a16:creationId xmlns:a16="http://schemas.microsoft.com/office/drawing/2014/main" id="{7F03BBAB-C320-9344-9E0C-73B594380CD5}"/>
                </a:ext>
              </a:extLst>
            </p:cNvPr>
            <p:cNvSpPr/>
            <p:nvPr/>
          </p:nvSpPr>
          <p:spPr>
            <a:xfrm>
              <a:off x="891625" y="2300641"/>
              <a:ext cx="711200" cy="81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4</a:t>
              </a:r>
            </a:p>
          </p:txBody>
        </p:sp>
        <p:sp>
          <p:nvSpPr>
            <p:cNvPr id="32" name="Rectangle 31">
              <a:extLst>
                <a:ext uri="{FF2B5EF4-FFF2-40B4-BE49-F238E27FC236}">
                  <a16:creationId xmlns:a16="http://schemas.microsoft.com/office/drawing/2014/main" id="{C29C5AB2-6741-BE4A-8B3A-6143535258C4}"/>
                </a:ext>
              </a:extLst>
            </p:cNvPr>
            <p:cNvSpPr/>
            <p:nvPr/>
          </p:nvSpPr>
          <p:spPr>
            <a:xfrm>
              <a:off x="891625" y="3113441"/>
              <a:ext cx="711200" cy="81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3</a:t>
              </a:r>
            </a:p>
          </p:txBody>
        </p:sp>
        <p:sp>
          <p:nvSpPr>
            <p:cNvPr id="33" name="Rectangle 32">
              <a:extLst>
                <a:ext uri="{FF2B5EF4-FFF2-40B4-BE49-F238E27FC236}">
                  <a16:creationId xmlns:a16="http://schemas.microsoft.com/office/drawing/2014/main" id="{22213E5C-5604-0047-86BB-34203FD96694}"/>
                </a:ext>
              </a:extLst>
            </p:cNvPr>
            <p:cNvSpPr/>
            <p:nvPr/>
          </p:nvSpPr>
          <p:spPr>
            <a:xfrm>
              <a:off x="891625" y="4751742"/>
              <a:ext cx="711200" cy="825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1</a:t>
              </a:r>
            </a:p>
          </p:txBody>
        </p:sp>
        <p:sp>
          <p:nvSpPr>
            <p:cNvPr id="34" name="Rectangle 33">
              <a:extLst>
                <a:ext uri="{FF2B5EF4-FFF2-40B4-BE49-F238E27FC236}">
                  <a16:creationId xmlns:a16="http://schemas.microsoft.com/office/drawing/2014/main" id="{FA0E7CF6-A1B9-8E43-A63B-8AE84D02C83E}"/>
                </a:ext>
              </a:extLst>
            </p:cNvPr>
            <p:cNvSpPr/>
            <p:nvPr/>
          </p:nvSpPr>
          <p:spPr>
            <a:xfrm>
              <a:off x="4766388" y="5558193"/>
              <a:ext cx="1585384" cy="5820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3</a:t>
              </a:r>
            </a:p>
          </p:txBody>
        </p:sp>
        <p:sp>
          <p:nvSpPr>
            <p:cNvPr id="35" name="Rectangle 34">
              <a:extLst>
                <a:ext uri="{FF2B5EF4-FFF2-40B4-BE49-F238E27FC236}">
                  <a16:creationId xmlns:a16="http://schemas.microsoft.com/office/drawing/2014/main" id="{502FBF6C-3872-B14F-BB86-1ACFF7F3A2D5}"/>
                </a:ext>
              </a:extLst>
            </p:cNvPr>
            <p:cNvSpPr/>
            <p:nvPr/>
          </p:nvSpPr>
          <p:spPr>
            <a:xfrm>
              <a:off x="6331989" y="5560309"/>
              <a:ext cx="1585383" cy="584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4</a:t>
              </a:r>
            </a:p>
          </p:txBody>
        </p:sp>
        <p:sp>
          <p:nvSpPr>
            <p:cNvPr id="36" name="Rectangle 35">
              <a:extLst>
                <a:ext uri="{FF2B5EF4-FFF2-40B4-BE49-F238E27FC236}">
                  <a16:creationId xmlns:a16="http://schemas.microsoft.com/office/drawing/2014/main" id="{D795308B-7855-D341-8747-7EE47CEE181C}"/>
                </a:ext>
              </a:extLst>
            </p:cNvPr>
            <p:cNvSpPr/>
            <p:nvPr/>
          </p:nvSpPr>
          <p:spPr>
            <a:xfrm>
              <a:off x="7917372" y="5556075"/>
              <a:ext cx="1585384" cy="584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5</a:t>
              </a:r>
            </a:p>
          </p:txBody>
        </p:sp>
        <p:sp>
          <p:nvSpPr>
            <p:cNvPr id="37" name="Rectangle 36">
              <a:extLst>
                <a:ext uri="{FF2B5EF4-FFF2-40B4-BE49-F238E27FC236}">
                  <a16:creationId xmlns:a16="http://schemas.microsoft.com/office/drawing/2014/main" id="{3081203D-0D55-5D4B-A0ED-7BD00135105E}"/>
                </a:ext>
              </a:extLst>
            </p:cNvPr>
            <p:cNvSpPr/>
            <p:nvPr/>
          </p:nvSpPr>
          <p:spPr>
            <a:xfrm>
              <a:off x="1595622" y="5558128"/>
              <a:ext cx="1585383" cy="57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1</a:t>
              </a:r>
            </a:p>
          </p:txBody>
        </p:sp>
        <p:sp>
          <p:nvSpPr>
            <p:cNvPr id="38" name="Rectangle 37">
              <a:extLst>
                <a:ext uri="{FF2B5EF4-FFF2-40B4-BE49-F238E27FC236}">
                  <a16:creationId xmlns:a16="http://schemas.microsoft.com/office/drawing/2014/main" id="{6C212075-DCCF-DA4F-9270-A09088877B4E}"/>
                </a:ext>
              </a:extLst>
            </p:cNvPr>
            <p:cNvSpPr/>
            <p:nvPr/>
          </p:nvSpPr>
          <p:spPr>
            <a:xfrm>
              <a:off x="3178888" y="5559247"/>
              <a:ext cx="1587500" cy="57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03A3E"/>
                  </a:solidFill>
                </a:rPr>
                <a:t>2</a:t>
              </a:r>
            </a:p>
          </p:txBody>
        </p:sp>
        <p:sp>
          <p:nvSpPr>
            <p:cNvPr id="39" name="Rectangle 38">
              <a:extLst>
                <a:ext uri="{FF2B5EF4-FFF2-40B4-BE49-F238E27FC236}">
                  <a16:creationId xmlns:a16="http://schemas.microsoft.com/office/drawing/2014/main" id="{8C39B37A-B3CC-C64D-AD1F-454AB5F5BB95}"/>
                </a:ext>
              </a:extLst>
            </p:cNvPr>
            <p:cNvSpPr/>
            <p:nvPr/>
          </p:nvSpPr>
          <p:spPr>
            <a:xfrm>
              <a:off x="879191" y="5577242"/>
              <a:ext cx="723634" cy="563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40" name="Rectangle 39">
              <a:extLst>
                <a:ext uri="{FF2B5EF4-FFF2-40B4-BE49-F238E27FC236}">
                  <a16:creationId xmlns:a16="http://schemas.microsoft.com/office/drawing/2014/main" id="{2DC28509-DD2B-914D-8674-53D34A3BB95D}"/>
                </a:ext>
              </a:extLst>
            </p:cNvPr>
            <p:cNvSpPr/>
            <p:nvPr/>
          </p:nvSpPr>
          <p:spPr>
            <a:xfrm>
              <a:off x="409025" y="1481492"/>
              <a:ext cx="482600" cy="5069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41" name="Rectangle 40">
              <a:extLst>
                <a:ext uri="{FF2B5EF4-FFF2-40B4-BE49-F238E27FC236}">
                  <a16:creationId xmlns:a16="http://schemas.microsoft.com/office/drawing/2014/main" id="{116CF635-739A-6848-8D32-609EC1F19A4F}"/>
                </a:ext>
              </a:extLst>
            </p:cNvPr>
            <p:cNvSpPr/>
            <p:nvPr/>
          </p:nvSpPr>
          <p:spPr>
            <a:xfrm rot="5400000">
              <a:off x="5002193" y="2021242"/>
              <a:ext cx="419100" cy="8640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p:txBody>
        </p:sp>
        <p:sp>
          <p:nvSpPr>
            <p:cNvPr id="42" name="TextBox 53">
              <a:extLst>
                <a:ext uri="{FF2B5EF4-FFF2-40B4-BE49-F238E27FC236}">
                  <a16:creationId xmlns:a16="http://schemas.microsoft.com/office/drawing/2014/main" id="{B13543DB-FA74-214C-B696-09DC54C0B001}"/>
                </a:ext>
              </a:extLst>
            </p:cNvPr>
            <p:cNvSpPr txBox="1">
              <a:spLocks noChangeArrowheads="1"/>
            </p:cNvSpPr>
            <p:nvPr/>
          </p:nvSpPr>
          <p:spPr bwMode="auto">
            <a:xfrm rot="-5400000">
              <a:off x="-416891" y="3712343"/>
              <a:ext cx="2132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dirty="0">
                  <a:solidFill>
                    <a:schemeClr val="accent1"/>
                  </a:solidFill>
                  <a:latin typeface="+mj-lt"/>
                  <a:ea typeface="+mj-ea"/>
                  <a:cs typeface="+mj-cs"/>
                </a:rPr>
                <a:t>Overall</a:t>
              </a:r>
              <a:r>
                <a:rPr lang="en-US" altLang="en-US" dirty="0"/>
                <a:t> </a:t>
              </a:r>
              <a:r>
                <a:rPr lang="en-US" altLang="en-US" sz="2400" dirty="0">
                  <a:solidFill>
                    <a:schemeClr val="accent1"/>
                  </a:solidFill>
                  <a:latin typeface="+mj-lt"/>
                  <a:ea typeface="+mj-ea"/>
                  <a:cs typeface="+mj-cs"/>
                </a:rPr>
                <a:t>impact</a:t>
              </a:r>
            </a:p>
          </p:txBody>
        </p:sp>
        <p:sp>
          <p:nvSpPr>
            <p:cNvPr id="43" name="TextBox 54">
              <a:extLst>
                <a:ext uri="{FF2B5EF4-FFF2-40B4-BE49-F238E27FC236}">
                  <a16:creationId xmlns:a16="http://schemas.microsoft.com/office/drawing/2014/main" id="{72CAC69D-EF8C-1D48-A0A0-7B75341A52BF}"/>
                </a:ext>
              </a:extLst>
            </p:cNvPr>
            <p:cNvSpPr txBox="1">
              <a:spLocks noChangeArrowheads="1"/>
            </p:cNvSpPr>
            <p:nvPr/>
          </p:nvSpPr>
          <p:spPr bwMode="auto">
            <a:xfrm>
              <a:off x="4534408" y="6176258"/>
              <a:ext cx="2533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dirty="0">
                  <a:solidFill>
                    <a:schemeClr val="accent1"/>
                  </a:solidFill>
                  <a:latin typeface="+mj-lt"/>
                  <a:ea typeface="+mj-ea"/>
                  <a:cs typeface="+mj-cs"/>
                </a:rPr>
                <a:t>Overall likelihood</a:t>
              </a:r>
            </a:p>
          </p:txBody>
        </p:sp>
        <p:sp>
          <p:nvSpPr>
            <p:cNvPr id="44" name="Oval 43">
              <a:extLst>
                <a:ext uri="{FF2B5EF4-FFF2-40B4-BE49-F238E27FC236}">
                  <a16:creationId xmlns:a16="http://schemas.microsoft.com/office/drawing/2014/main" id="{2DDD2741-B8BC-7445-B621-F3FCA34E4261}"/>
                </a:ext>
              </a:extLst>
            </p:cNvPr>
            <p:cNvSpPr/>
            <p:nvPr/>
          </p:nvSpPr>
          <p:spPr>
            <a:xfrm>
              <a:off x="6410889" y="3168674"/>
              <a:ext cx="1444194" cy="666086"/>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23</a:t>
              </a:r>
            </a:p>
          </p:txBody>
        </p:sp>
        <p:sp>
          <p:nvSpPr>
            <p:cNvPr id="45" name="Oval 44">
              <a:extLst>
                <a:ext uri="{FF2B5EF4-FFF2-40B4-BE49-F238E27FC236}">
                  <a16:creationId xmlns:a16="http://schemas.microsoft.com/office/drawing/2014/main" id="{CCEC1193-53F1-584C-9238-D8355FAE21F7}"/>
                </a:ext>
              </a:extLst>
            </p:cNvPr>
            <p:cNvSpPr/>
            <p:nvPr/>
          </p:nvSpPr>
          <p:spPr>
            <a:xfrm>
              <a:off x="4826363" y="2347766"/>
              <a:ext cx="1487304" cy="688872"/>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13</a:t>
              </a:r>
            </a:p>
          </p:txBody>
        </p:sp>
        <p:sp>
          <p:nvSpPr>
            <p:cNvPr id="46" name="Oval 45">
              <a:extLst>
                <a:ext uri="{FF2B5EF4-FFF2-40B4-BE49-F238E27FC236}">
                  <a16:creationId xmlns:a16="http://schemas.microsoft.com/office/drawing/2014/main" id="{E6A0C56E-D360-434B-B204-95C11B4DC0A2}"/>
                </a:ext>
              </a:extLst>
            </p:cNvPr>
            <p:cNvSpPr/>
            <p:nvPr/>
          </p:nvSpPr>
          <p:spPr>
            <a:xfrm>
              <a:off x="7994759" y="2372987"/>
              <a:ext cx="1465702" cy="693690"/>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7</a:t>
              </a:r>
            </a:p>
          </p:txBody>
        </p:sp>
        <p:sp>
          <p:nvSpPr>
            <p:cNvPr id="47" name="Oval 46">
              <a:extLst>
                <a:ext uri="{FF2B5EF4-FFF2-40B4-BE49-F238E27FC236}">
                  <a16:creationId xmlns:a16="http://schemas.microsoft.com/office/drawing/2014/main" id="{E08527F4-553C-5A49-9B05-3948391A8661}"/>
                </a:ext>
              </a:extLst>
            </p:cNvPr>
            <p:cNvSpPr/>
            <p:nvPr/>
          </p:nvSpPr>
          <p:spPr>
            <a:xfrm>
              <a:off x="6401369" y="2366103"/>
              <a:ext cx="1487304" cy="669869"/>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11</a:t>
              </a:r>
            </a:p>
          </p:txBody>
        </p:sp>
        <p:sp>
          <p:nvSpPr>
            <p:cNvPr id="48" name="Oval 47">
              <a:extLst>
                <a:ext uri="{FF2B5EF4-FFF2-40B4-BE49-F238E27FC236}">
                  <a16:creationId xmlns:a16="http://schemas.microsoft.com/office/drawing/2014/main" id="{E8E379C1-0986-B34A-9B00-FED021DEF987}"/>
                </a:ext>
              </a:extLst>
            </p:cNvPr>
            <p:cNvSpPr/>
            <p:nvPr/>
          </p:nvSpPr>
          <p:spPr>
            <a:xfrm>
              <a:off x="7966412" y="1584408"/>
              <a:ext cx="1487304" cy="671062"/>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4</a:t>
              </a:r>
            </a:p>
          </p:txBody>
        </p:sp>
        <p:sp>
          <p:nvSpPr>
            <p:cNvPr id="49" name="Oval 48">
              <a:extLst>
                <a:ext uri="{FF2B5EF4-FFF2-40B4-BE49-F238E27FC236}">
                  <a16:creationId xmlns:a16="http://schemas.microsoft.com/office/drawing/2014/main" id="{A67BA5FB-BD3E-C540-AD49-3FA0CFC94868}"/>
                </a:ext>
              </a:extLst>
            </p:cNvPr>
            <p:cNvSpPr/>
            <p:nvPr/>
          </p:nvSpPr>
          <p:spPr>
            <a:xfrm>
              <a:off x="4828654" y="1543432"/>
              <a:ext cx="1487304" cy="688877"/>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3</a:t>
              </a:r>
            </a:p>
          </p:txBody>
        </p:sp>
        <p:sp>
          <p:nvSpPr>
            <p:cNvPr id="50" name="Oval 49">
              <a:extLst>
                <a:ext uri="{FF2B5EF4-FFF2-40B4-BE49-F238E27FC236}">
                  <a16:creationId xmlns:a16="http://schemas.microsoft.com/office/drawing/2014/main" id="{ADBE7DC6-7BC4-5D45-848D-3D1585E6A263}"/>
                </a:ext>
              </a:extLst>
            </p:cNvPr>
            <p:cNvSpPr/>
            <p:nvPr/>
          </p:nvSpPr>
          <p:spPr>
            <a:xfrm>
              <a:off x="7978752" y="3188948"/>
              <a:ext cx="1487304" cy="682057"/>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8</a:t>
              </a:r>
            </a:p>
          </p:txBody>
        </p:sp>
        <p:sp>
          <p:nvSpPr>
            <p:cNvPr id="51" name="Oval 50">
              <a:extLst>
                <a:ext uri="{FF2B5EF4-FFF2-40B4-BE49-F238E27FC236}">
                  <a16:creationId xmlns:a16="http://schemas.microsoft.com/office/drawing/2014/main" id="{033E8A59-131E-0340-BD71-4FC0B25EC70C}"/>
                </a:ext>
              </a:extLst>
            </p:cNvPr>
            <p:cNvSpPr/>
            <p:nvPr/>
          </p:nvSpPr>
          <p:spPr>
            <a:xfrm>
              <a:off x="6417771" y="1556999"/>
              <a:ext cx="1454500" cy="722089"/>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5</a:t>
              </a:r>
            </a:p>
          </p:txBody>
        </p:sp>
        <p:sp>
          <p:nvSpPr>
            <p:cNvPr id="52" name="Oval 51">
              <a:extLst>
                <a:ext uri="{FF2B5EF4-FFF2-40B4-BE49-F238E27FC236}">
                  <a16:creationId xmlns:a16="http://schemas.microsoft.com/office/drawing/2014/main" id="{D4EE4867-5845-C547-B9DC-05DB9B3ED8D0}"/>
                </a:ext>
              </a:extLst>
            </p:cNvPr>
            <p:cNvSpPr/>
            <p:nvPr/>
          </p:nvSpPr>
          <p:spPr>
            <a:xfrm>
              <a:off x="4817272" y="3160206"/>
              <a:ext cx="1487304" cy="741084"/>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18</a:t>
              </a:r>
            </a:p>
          </p:txBody>
        </p:sp>
        <p:sp>
          <p:nvSpPr>
            <p:cNvPr id="53" name="Oval 52">
              <a:extLst>
                <a:ext uri="{FF2B5EF4-FFF2-40B4-BE49-F238E27FC236}">
                  <a16:creationId xmlns:a16="http://schemas.microsoft.com/office/drawing/2014/main" id="{B2CC245C-C02B-D244-9ACC-4ABA5BDC7D50}"/>
                </a:ext>
              </a:extLst>
            </p:cNvPr>
            <p:cNvSpPr/>
            <p:nvPr/>
          </p:nvSpPr>
          <p:spPr>
            <a:xfrm>
              <a:off x="3235421" y="1546935"/>
              <a:ext cx="1487304" cy="697404"/>
            </a:xfrm>
            <a:prstGeom prst="ellipse">
              <a:avLst/>
            </a:prstGeom>
            <a:solidFill>
              <a:srgbClr val="E5232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3</a:t>
              </a:r>
            </a:p>
          </p:txBody>
        </p:sp>
        <p:sp>
          <p:nvSpPr>
            <p:cNvPr id="54" name="Oval 53">
              <a:extLst>
                <a:ext uri="{FF2B5EF4-FFF2-40B4-BE49-F238E27FC236}">
                  <a16:creationId xmlns:a16="http://schemas.microsoft.com/office/drawing/2014/main" id="{95708186-AA71-8849-B5BB-282950F21537}"/>
                </a:ext>
              </a:extLst>
            </p:cNvPr>
            <p:cNvSpPr/>
            <p:nvPr/>
          </p:nvSpPr>
          <p:spPr>
            <a:xfrm>
              <a:off x="1659323" y="1554197"/>
              <a:ext cx="1487304" cy="679260"/>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0</a:t>
              </a:r>
            </a:p>
          </p:txBody>
        </p:sp>
        <p:sp>
          <p:nvSpPr>
            <p:cNvPr id="55" name="Oval 54">
              <a:extLst>
                <a:ext uri="{FF2B5EF4-FFF2-40B4-BE49-F238E27FC236}">
                  <a16:creationId xmlns:a16="http://schemas.microsoft.com/office/drawing/2014/main" id="{21476CB7-430D-7945-95F7-59D2CA48B653}"/>
                </a:ext>
              </a:extLst>
            </p:cNvPr>
            <p:cNvSpPr/>
            <p:nvPr/>
          </p:nvSpPr>
          <p:spPr>
            <a:xfrm>
              <a:off x="3219091" y="2368572"/>
              <a:ext cx="1487304" cy="679427"/>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4</a:t>
              </a:r>
            </a:p>
          </p:txBody>
        </p:sp>
        <p:sp>
          <p:nvSpPr>
            <p:cNvPr id="56" name="Oval 55">
              <a:extLst>
                <a:ext uri="{FF2B5EF4-FFF2-40B4-BE49-F238E27FC236}">
                  <a16:creationId xmlns:a16="http://schemas.microsoft.com/office/drawing/2014/main" id="{50F3FA31-421C-D244-AE53-1BA148A324D5}"/>
                </a:ext>
              </a:extLst>
            </p:cNvPr>
            <p:cNvSpPr/>
            <p:nvPr/>
          </p:nvSpPr>
          <p:spPr>
            <a:xfrm>
              <a:off x="3208299" y="3189719"/>
              <a:ext cx="1487304" cy="625287"/>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12</a:t>
              </a:r>
            </a:p>
          </p:txBody>
        </p:sp>
        <p:sp>
          <p:nvSpPr>
            <p:cNvPr id="57" name="Oval 56">
              <a:extLst>
                <a:ext uri="{FF2B5EF4-FFF2-40B4-BE49-F238E27FC236}">
                  <a16:creationId xmlns:a16="http://schemas.microsoft.com/office/drawing/2014/main" id="{4F2D74B0-A157-D64F-A068-2F5DF2B2D741}"/>
                </a:ext>
              </a:extLst>
            </p:cNvPr>
            <p:cNvSpPr/>
            <p:nvPr/>
          </p:nvSpPr>
          <p:spPr>
            <a:xfrm>
              <a:off x="1659323" y="2371393"/>
              <a:ext cx="1487304" cy="689375"/>
            </a:xfrm>
            <a:prstGeom prst="ellipse">
              <a:avLst/>
            </a:prstGeom>
            <a:solidFill>
              <a:srgbClr val="F69F19"/>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a:t>
              </a:r>
            </a:p>
          </p:txBody>
        </p:sp>
        <p:sp>
          <p:nvSpPr>
            <p:cNvPr id="58" name="Oval 57">
              <a:extLst>
                <a:ext uri="{FF2B5EF4-FFF2-40B4-BE49-F238E27FC236}">
                  <a16:creationId xmlns:a16="http://schemas.microsoft.com/office/drawing/2014/main" id="{1C702A12-20AF-B149-804A-F0D4D30DC4B3}"/>
                </a:ext>
              </a:extLst>
            </p:cNvPr>
            <p:cNvSpPr/>
            <p:nvPr/>
          </p:nvSpPr>
          <p:spPr>
            <a:xfrm>
              <a:off x="1638609" y="3189764"/>
              <a:ext cx="1487304" cy="635977"/>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3</a:t>
              </a:r>
            </a:p>
          </p:txBody>
        </p:sp>
        <p:sp>
          <p:nvSpPr>
            <p:cNvPr id="59" name="Oval 58">
              <a:extLst>
                <a:ext uri="{FF2B5EF4-FFF2-40B4-BE49-F238E27FC236}">
                  <a16:creationId xmlns:a16="http://schemas.microsoft.com/office/drawing/2014/main" id="{F1CC893B-E237-A440-A77C-431C3A978CA2}"/>
                </a:ext>
              </a:extLst>
            </p:cNvPr>
            <p:cNvSpPr/>
            <p:nvPr/>
          </p:nvSpPr>
          <p:spPr>
            <a:xfrm>
              <a:off x="7966412" y="3941397"/>
              <a:ext cx="1487304" cy="764116"/>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5</a:t>
              </a:r>
            </a:p>
          </p:txBody>
        </p:sp>
        <p:sp>
          <p:nvSpPr>
            <p:cNvPr id="60" name="Oval 59">
              <a:extLst>
                <a:ext uri="{FF2B5EF4-FFF2-40B4-BE49-F238E27FC236}">
                  <a16:creationId xmlns:a16="http://schemas.microsoft.com/office/drawing/2014/main" id="{D1452BFE-9248-444D-809F-31158F13FBAC}"/>
                </a:ext>
              </a:extLst>
            </p:cNvPr>
            <p:cNvSpPr/>
            <p:nvPr/>
          </p:nvSpPr>
          <p:spPr>
            <a:xfrm>
              <a:off x="7987131" y="4790905"/>
              <a:ext cx="1466585" cy="689658"/>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7</a:t>
              </a:r>
            </a:p>
          </p:txBody>
        </p:sp>
        <p:sp>
          <p:nvSpPr>
            <p:cNvPr id="61" name="Oval 60">
              <a:extLst>
                <a:ext uri="{FF2B5EF4-FFF2-40B4-BE49-F238E27FC236}">
                  <a16:creationId xmlns:a16="http://schemas.microsoft.com/office/drawing/2014/main" id="{36559F53-B97D-B049-AAAE-4720AA73D035}"/>
                </a:ext>
              </a:extLst>
            </p:cNvPr>
            <p:cNvSpPr/>
            <p:nvPr/>
          </p:nvSpPr>
          <p:spPr>
            <a:xfrm>
              <a:off x="6408434" y="3941397"/>
              <a:ext cx="1454348" cy="764116"/>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16</a:t>
              </a:r>
            </a:p>
          </p:txBody>
        </p:sp>
        <p:sp>
          <p:nvSpPr>
            <p:cNvPr id="62" name="Oval 61">
              <a:extLst>
                <a:ext uri="{FF2B5EF4-FFF2-40B4-BE49-F238E27FC236}">
                  <a16:creationId xmlns:a16="http://schemas.microsoft.com/office/drawing/2014/main" id="{3383D6D3-A5F1-834D-AEAC-CEEA4F3E8C73}"/>
                </a:ext>
              </a:extLst>
            </p:cNvPr>
            <p:cNvSpPr/>
            <p:nvPr/>
          </p:nvSpPr>
          <p:spPr>
            <a:xfrm>
              <a:off x="6407342" y="4806974"/>
              <a:ext cx="1447741" cy="662070"/>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4</a:t>
              </a:r>
            </a:p>
          </p:txBody>
        </p:sp>
        <p:sp>
          <p:nvSpPr>
            <p:cNvPr id="63" name="Oval 62">
              <a:extLst>
                <a:ext uri="{FF2B5EF4-FFF2-40B4-BE49-F238E27FC236}">
                  <a16:creationId xmlns:a16="http://schemas.microsoft.com/office/drawing/2014/main" id="{FF38425C-2C96-C84F-AA4C-D0CDC9BE6AAA}"/>
                </a:ext>
              </a:extLst>
            </p:cNvPr>
            <p:cNvSpPr/>
            <p:nvPr/>
          </p:nvSpPr>
          <p:spPr>
            <a:xfrm>
              <a:off x="4819165" y="3927980"/>
              <a:ext cx="1487304" cy="764116"/>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11</a:t>
              </a:r>
            </a:p>
          </p:txBody>
        </p:sp>
        <p:sp>
          <p:nvSpPr>
            <p:cNvPr id="64" name="Oval 63">
              <a:extLst>
                <a:ext uri="{FF2B5EF4-FFF2-40B4-BE49-F238E27FC236}">
                  <a16:creationId xmlns:a16="http://schemas.microsoft.com/office/drawing/2014/main" id="{FE6F79DE-7491-2D41-A0E4-FDE6E6E592D3}"/>
                </a:ext>
              </a:extLst>
            </p:cNvPr>
            <p:cNvSpPr/>
            <p:nvPr/>
          </p:nvSpPr>
          <p:spPr>
            <a:xfrm>
              <a:off x="4794605" y="4806974"/>
              <a:ext cx="1487304" cy="673588"/>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6</a:t>
              </a:r>
            </a:p>
          </p:txBody>
        </p:sp>
        <p:sp>
          <p:nvSpPr>
            <p:cNvPr id="65" name="Oval 64">
              <a:extLst>
                <a:ext uri="{FF2B5EF4-FFF2-40B4-BE49-F238E27FC236}">
                  <a16:creationId xmlns:a16="http://schemas.microsoft.com/office/drawing/2014/main" id="{0E002B34-7321-1C45-8BAA-2E84D213A7A3}"/>
                </a:ext>
              </a:extLst>
            </p:cNvPr>
            <p:cNvSpPr/>
            <p:nvPr/>
          </p:nvSpPr>
          <p:spPr>
            <a:xfrm>
              <a:off x="3219091" y="3978300"/>
              <a:ext cx="1487304" cy="677959"/>
            </a:xfrm>
            <a:prstGeom prst="ellipse">
              <a:avLst/>
            </a:prstGeom>
            <a:solidFill>
              <a:srgbClr val="FFE21B"/>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5</a:t>
              </a:r>
            </a:p>
          </p:txBody>
        </p:sp>
        <p:sp>
          <p:nvSpPr>
            <p:cNvPr id="66" name="Oval 65">
              <a:extLst>
                <a:ext uri="{FF2B5EF4-FFF2-40B4-BE49-F238E27FC236}">
                  <a16:creationId xmlns:a16="http://schemas.microsoft.com/office/drawing/2014/main" id="{9894117D-DC02-DD40-BF21-702678ACE459}"/>
                </a:ext>
              </a:extLst>
            </p:cNvPr>
            <p:cNvSpPr/>
            <p:nvPr/>
          </p:nvSpPr>
          <p:spPr>
            <a:xfrm>
              <a:off x="3249962" y="4798507"/>
              <a:ext cx="1456433" cy="690533"/>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9</a:t>
              </a:r>
            </a:p>
          </p:txBody>
        </p:sp>
        <p:sp>
          <p:nvSpPr>
            <p:cNvPr id="67" name="Oval 66">
              <a:extLst>
                <a:ext uri="{FF2B5EF4-FFF2-40B4-BE49-F238E27FC236}">
                  <a16:creationId xmlns:a16="http://schemas.microsoft.com/office/drawing/2014/main" id="{FC270FE7-ECFE-CC40-8572-1493D1E0EA57}"/>
                </a:ext>
              </a:extLst>
            </p:cNvPr>
            <p:cNvSpPr/>
            <p:nvPr/>
          </p:nvSpPr>
          <p:spPr>
            <a:xfrm>
              <a:off x="1643497" y="3951608"/>
              <a:ext cx="1487304" cy="703316"/>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3</a:t>
              </a:r>
            </a:p>
          </p:txBody>
        </p:sp>
        <p:sp>
          <p:nvSpPr>
            <p:cNvPr id="68" name="Oval 67">
              <a:extLst>
                <a:ext uri="{FF2B5EF4-FFF2-40B4-BE49-F238E27FC236}">
                  <a16:creationId xmlns:a16="http://schemas.microsoft.com/office/drawing/2014/main" id="{30DD9B27-88FC-2F4A-BCDA-00634DD033F2}"/>
                </a:ext>
              </a:extLst>
            </p:cNvPr>
            <p:cNvSpPr/>
            <p:nvPr/>
          </p:nvSpPr>
          <p:spPr>
            <a:xfrm>
              <a:off x="1643385" y="4815446"/>
              <a:ext cx="1487304" cy="653605"/>
            </a:xfrm>
            <a:prstGeom prst="ellipse">
              <a:avLst/>
            </a:prstGeom>
            <a:solidFill>
              <a:srgbClr val="A3C95C"/>
            </a:solidFill>
            <a:ln>
              <a:solidFill>
                <a:schemeClr val="tx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2060"/>
                  </a:solidFill>
                </a:rPr>
                <a:t>18</a:t>
              </a:r>
            </a:p>
          </p:txBody>
        </p:sp>
        <p:cxnSp>
          <p:nvCxnSpPr>
            <p:cNvPr id="70" name="Straight Connector 69">
              <a:extLst>
                <a:ext uri="{FF2B5EF4-FFF2-40B4-BE49-F238E27FC236}">
                  <a16:creationId xmlns:a16="http://schemas.microsoft.com/office/drawing/2014/main" id="{4AADEE42-A9FC-4DE7-A470-E1867B42DEA8}"/>
                </a:ext>
              </a:extLst>
            </p:cNvPr>
            <p:cNvCxnSpPr>
              <a:cxnSpLocks/>
            </p:cNvCxnSpPr>
            <p:nvPr/>
          </p:nvCxnSpPr>
          <p:spPr>
            <a:xfrm>
              <a:off x="891625" y="1481492"/>
              <a:ext cx="8640235"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9C41C81C-5EF4-4DDD-9B04-F508C4DDC8B3}"/>
                </a:ext>
              </a:extLst>
            </p:cNvPr>
            <p:cNvCxnSpPr>
              <a:cxnSpLocks/>
            </p:cNvCxnSpPr>
            <p:nvPr/>
          </p:nvCxnSpPr>
          <p:spPr>
            <a:xfrm>
              <a:off x="880100" y="3113441"/>
              <a:ext cx="8630580"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98488BB-DBF8-43DD-AAE1-EBD93C4A85F2}"/>
                </a:ext>
              </a:extLst>
            </p:cNvPr>
            <p:cNvCxnSpPr>
              <a:cxnSpLocks/>
            </p:cNvCxnSpPr>
            <p:nvPr/>
          </p:nvCxnSpPr>
          <p:spPr>
            <a:xfrm>
              <a:off x="880100" y="3902021"/>
              <a:ext cx="8639413"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B406FCF-FBE3-42B6-8374-D6F25E06F9C5}"/>
                </a:ext>
              </a:extLst>
            </p:cNvPr>
            <p:cNvCxnSpPr>
              <a:cxnSpLocks/>
            </p:cNvCxnSpPr>
            <p:nvPr/>
          </p:nvCxnSpPr>
          <p:spPr>
            <a:xfrm>
              <a:off x="880100" y="4743275"/>
              <a:ext cx="8651760" cy="8467"/>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6B63D21-5FC3-4B14-90E2-4B7A03B10E9C}"/>
                </a:ext>
              </a:extLst>
            </p:cNvPr>
            <p:cNvCxnSpPr>
              <a:cxnSpLocks/>
            </p:cNvCxnSpPr>
            <p:nvPr/>
          </p:nvCxnSpPr>
          <p:spPr>
            <a:xfrm>
              <a:off x="891625" y="5556070"/>
              <a:ext cx="8610223" cy="5"/>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0FF767BE-D1D6-4DB0-80A5-A825F70F6F53}"/>
                </a:ext>
              </a:extLst>
            </p:cNvPr>
            <p:cNvCxnSpPr>
              <a:cxnSpLocks/>
            </p:cNvCxnSpPr>
            <p:nvPr/>
          </p:nvCxnSpPr>
          <p:spPr>
            <a:xfrm>
              <a:off x="880100" y="2309780"/>
              <a:ext cx="8651760" cy="12028"/>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AB50CA7-B495-402C-87A7-676DC6042C56}"/>
                </a:ext>
              </a:extLst>
            </p:cNvPr>
            <p:cNvCxnSpPr>
              <a:cxnSpLocks/>
            </p:cNvCxnSpPr>
            <p:nvPr/>
          </p:nvCxnSpPr>
          <p:spPr>
            <a:xfrm flipH="1">
              <a:off x="1595622" y="1479377"/>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396645F-6F73-4DC0-B329-D16139D11D64}"/>
                </a:ext>
              </a:extLst>
            </p:cNvPr>
            <p:cNvCxnSpPr>
              <a:cxnSpLocks/>
            </p:cNvCxnSpPr>
            <p:nvPr/>
          </p:nvCxnSpPr>
          <p:spPr>
            <a:xfrm flipH="1">
              <a:off x="3170666" y="1471503"/>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CC63836-873F-4452-86F9-5D2418D18A7B}"/>
                </a:ext>
              </a:extLst>
            </p:cNvPr>
            <p:cNvCxnSpPr>
              <a:cxnSpLocks/>
            </p:cNvCxnSpPr>
            <p:nvPr/>
          </p:nvCxnSpPr>
          <p:spPr>
            <a:xfrm flipH="1">
              <a:off x="4757103" y="1479377"/>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2592F3CD-F724-4698-843F-6C3E1C4A2534}"/>
                </a:ext>
              </a:extLst>
            </p:cNvPr>
            <p:cNvCxnSpPr>
              <a:cxnSpLocks/>
            </p:cNvCxnSpPr>
            <p:nvPr/>
          </p:nvCxnSpPr>
          <p:spPr>
            <a:xfrm flipH="1">
              <a:off x="6365957" y="1496170"/>
              <a:ext cx="7417" cy="4635574"/>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524444D8-9736-4327-816E-7FF3CB199334}"/>
                </a:ext>
              </a:extLst>
            </p:cNvPr>
            <p:cNvCxnSpPr>
              <a:cxnSpLocks/>
            </p:cNvCxnSpPr>
            <p:nvPr/>
          </p:nvCxnSpPr>
          <p:spPr>
            <a:xfrm flipH="1">
              <a:off x="7908085" y="1487908"/>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8400ACDE-2E19-45AF-827D-A5D42B4795E8}"/>
                </a:ext>
              </a:extLst>
            </p:cNvPr>
            <p:cNvCxnSpPr>
              <a:cxnSpLocks/>
            </p:cNvCxnSpPr>
            <p:nvPr/>
          </p:nvCxnSpPr>
          <p:spPr>
            <a:xfrm flipH="1">
              <a:off x="9501848" y="1479377"/>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0DCF9882-381C-461F-AABF-B41C36BC9BE8}"/>
                </a:ext>
              </a:extLst>
            </p:cNvPr>
            <p:cNvCxnSpPr>
              <a:cxnSpLocks/>
            </p:cNvCxnSpPr>
            <p:nvPr/>
          </p:nvCxnSpPr>
          <p:spPr>
            <a:xfrm flipH="1">
              <a:off x="879191" y="1468857"/>
              <a:ext cx="17665" cy="4652367"/>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21130910-EF69-495F-92E9-2FCEAAA9B352}"/>
                </a:ext>
              </a:extLst>
            </p:cNvPr>
            <p:cNvCxnSpPr>
              <a:cxnSpLocks/>
            </p:cNvCxnSpPr>
            <p:nvPr/>
          </p:nvCxnSpPr>
          <p:spPr>
            <a:xfrm>
              <a:off x="861712" y="6137100"/>
              <a:ext cx="8651760" cy="8467"/>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14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BF30E-8DD8-894A-BB0E-1E78F5A16EAE}"/>
              </a:ext>
            </a:extLst>
          </p:cNvPr>
          <p:cNvSpPr>
            <a:spLocks noGrp="1"/>
          </p:cNvSpPr>
          <p:nvPr>
            <p:ph type="title"/>
          </p:nvPr>
        </p:nvSpPr>
        <p:spPr/>
        <p:txBody>
          <a:bodyPr/>
          <a:lstStyle/>
          <a:p>
            <a:r>
              <a:rPr lang="en-GB" dirty="0">
                <a:ea typeface="ＭＳ Ｐゴシック"/>
              </a:rPr>
              <a:t>… with drilldowns into sectors …</a:t>
            </a:r>
          </a:p>
        </p:txBody>
      </p:sp>
      <p:graphicFrame>
        <p:nvGraphicFramePr>
          <p:cNvPr id="4" name="Content Placeholder 3">
            <a:extLst>
              <a:ext uri="{FF2B5EF4-FFF2-40B4-BE49-F238E27FC236}">
                <a16:creationId xmlns:a16="http://schemas.microsoft.com/office/drawing/2014/main" id="{C2BC83E5-28FA-9341-8906-4D37B15C041A}"/>
              </a:ext>
            </a:extLst>
          </p:cNvPr>
          <p:cNvGraphicFramePr>
            <a:graphicFrameLocks noGrp="1"/>
          </p:cNvGraphicFramePr>
          <p:nvPr>
            <p:ph idx="1"/>
            <p:extLst>
              <p:ext uri="{D42A27DB-BD31-4B8C-83A1-F6EECF244321}">
                <p14:modId xmlns:p14="http://schemas.microsoft.com/office/powerpoint/2010/main" val="570103229"/>
              </p:ext>
            </p:extLst>
          </p:nvPr>
        </p:nvGraphicFramePr>
        <p:xfrm>
          <a:off x="471488" y="1454150"/>
          <a:ext cx="10912475" cy="4722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47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BF30E-8DD8-894A-BB0E-1E78F5A16EAE}"/>
              </a:ext>
            </a:extLst>
          </p:cNvPr>
          <p:cNvSpPr>
            <a:spLocks noGrp="1"/>
          </p:cNvSpPr>
          <p:nvPr>
            <p:ph type="title"/>
          </p:nvPr>
        </p:nvSpPr>
        <p:spPr/>
        <p:txBody>
          <a:bodyPr/>
          <a:lstStyle/>
          <a:p>
            <a:r>
              <a:rPr lang="en-GB" dirty="0">
                <a:ea typeface="ＭＳ Ｐゴシック"/>
              </a:rPr>
              <a:t>… and highlight attention areas e.g. GDP</a:t>
            </a:r>
          </a:p>
        </p:txBody>
      </p:sp>
      <p:pic>
        <p:nvPicPr>
          <p:cNvPr id="6" name="Picture 5">
            <a:extLst>
              <a:ext uri="{FF2B5EF4-FFF2-40B4-BE49-F238E27FC236}">
                <a16:creationId xmlns:a16="http://schemas.microsoft.com/office/drawing/2014/main" id="{DA7A3CCD-3EE0-5942-91B2-5967FAD20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6322" y="1536758"/>
            <a:ext cx="8605962" cy="4963688"/>
          </a:xfrm>
          <a:prstGeom prst="rect">
            <a:avLst/>
          </a:prstGeom>
        </p:spPr>
      </p:pic>
    </p:spTree>
    <p:extLst>
      <p:ext uri="{BB962C8B-B14F-4D97-AF65-F5344CB8AC3E}">
        <p14:creationId xmlns:p14="http://schemas.microsoft.com/office/powerpoint/2010/main" val="222697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3"/>
          <p:cNvSpPr txBox="1">
            <a:spLocks noGrp="1"/>
          </p:cNvSpPr>
          <p:nvPr>
            <p:ph type="title"/>
          </p:nvPr>
        </p:nvSpPr>
        <p:spPr>
          <a:xfrm>
            <a:off x="471600" y="681037"/>
            <a:ext cx="9777993" cy="1156075"/>
          </a:xfrm>
        </p:spPr>
        <p:txBody>
          <a:bodyPr>
            <a:noAutofit/>
          </a:bodyPr>
          <a:lstStyle>
            <a:lvl1pPr>
              <a:defRPr>
                <a:solidFill>
                  <a:srgbClr val="00B050"/>
                </a:solidFill>
              </a:defRPr>
            </a:lvl1pPr>
          </a:lstStyle>
          <a:p>
            <a:r>
              <a:rPr lang="en-GB" dirty="0">
                <a:solidFill>
                  <a:schemeClr val="accent1"/>
                </a:solidFill>
              </a:rPr>
              <a:t>Our country has critical national infrastructure (CNI) that is vital for our prosperity</a:t>
            </a:r>
          </a:p>
        </p:txBody>
      </p:sp>
      <p:sp>
        <p:nvSpPr>
          <p:cNvPr id="2" name="Content Placeholder 1">
            <a:extLst>
              <a:ext uri="{FF2B5EF4-FFF2-40B4-BE49-F238E27FC236}">
                <a16:creationId xmlns:a16="http://schemas.microsoft.com/office/drawing/2014/main" id="{2CB42CC1-C79C-43CD-8C39-9CBBE5F7A2D9}"/>
              </a:ext>
            </a:extLst>
          </p:cNvPr>
          <p:cNvSpPr>
            <a:spLocks noGrp="1"/>
          </p:cNvSpPr>
          <p:nvPr>
            <p:ph idx="1"/>
          </p:nvPr>
        </p:nvSpPr>
        <p:spPr>
          <a:xfrm>
            <a:off x="6395764" y="3159621"/>
            <a:ext cx="4987436" cy="1803862"/>
          </a:xfrm>
        </p:spPr>
        <p:txBody>
          <a:bodyPr vert="horz" lIns="0" tIns="0" rIns="0" bIns="0" rtlCol="0" anchor="t">
            <a:normAutofit/>
          </a:bodyPr>
          <a:lstStyle/>
          <a:p>
            <a:r>
              <a:rPr lang="en-GB" dirty="0"/>
              <a:t>For reference, the critical information infrastructure (CII) is a subset of the critical national infrastructure (CNI)</a:t>
            </a:r>
          </a:p>
        </p:txBody>
      </p:sp>
      <p:pic>
        <p:nvPicPr>
          <p:cNvPr id="39" name="Picture 38">
            <a:extLst>
              <a:ext uri="{FF2B5EF4-FFF2-40B4-BE49-F238E27FC236}">
                <a16:creationId xmlns:a16="http://schemas.microsoft.com/office/drawing/2014/main" id="{8CAA52C5-306A-EA4F-A4C6-B2F14754CD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05" y="1910617"/>
            <a:ext cx="5700083" cy="4548667"/>
          </a:xfrm>
          <a:prstGeom prst="rect">
            <a:avLst/>
          </a:prstGeom>
        </p:spPr>
      </p:pic>
      <p:sp>
        <p:nvSpPr>
          <p:cNvPr id="6" name="Oval 5">
            <a:extLst>
              <a:ext uri="{FF2B5EF4-FFF2-40B4-BE49-F238E27FC236}">
                <a16:creationId xmlns:a16="http://schemas.microsoft.com/office/drawing/2014/main" id="{751E2EAD-E75A-C944-A8DF-4BDC9D79446B}"/>
              </a:ext>
            </a:extLst>
          </p:cNvPr>
          <p:cNvSpPr/>
          <p:nvPr/>
        </p:nvSpPr>
        <p:spPr>
          <a:xfrm>
            <a:off x="2472745" y="3136530"/>
            <a:ext cx="2146479" cy="2094964"/>
          </a:xfrm>
          <a:prstGeom prst="ellipse">
            <a:avLst/>
          </a:prstGeom>
          <a:solidFill>
            <a:srgbClr val="103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Critical Information Infrastructure</a:t>
            </a:r>
          </a:p>
        </p:txBody>
      </p:sp>
    </p:spTree>
    <p:extLst>
      <p:ext uri="{BB962C8B-B14F-4D97-AF65-F5344CB8AC3E}">
        <p14:creationId xmlns:p14="http://schemas.microsoft.com/office/powerpoint/2010/main" val="24308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BF30E-8DD8-894A-BB0E-1E78F5A16EAE}"/>
              </a:ext>
            </a:extLst>
          </p:cNvPr>
          <p:cNvSpPr>
            <a:spLocks noGrp="1"/>
          </p:cNvSpPr>
          <p:nvPr>
            <p:ph type="title"/>
          </p:nvPr>
        </p:nvSpPr>
        <p:spPr/>
        <p:txBody>
          <a:bodyPr/>
          <a:lstStyle/>
          <a:p>
            <a:r>
              <a:rPr lang="en-GB" dirty="0">
                <a:ea typeface="ＭＳ Ｐゴシック"/>
              </a:rPr>
              <a:t>… and highlight attention areas e.g. threat vectors</a:t>
            </a:r>
          </a:p>
        </p:txBody>
      </p:sp>
      <p:pic>
        <p:nvPicPr>
          <p:cNvPr id="2" name="Picture 1">
            <a:extLst>
              <a:ext uri="{FF2B5EF4-FFF2-40B4-BE49-F238E27FC236}">
                <a16:creationId xmlns:a16="http://schemas.microsoft.com/office/drawing/2014/main" id="{B7F35893-217F-AC4C-8F3E-03838330B3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5708" y="1496115"/>
            <a:ext cx="8428892" cy="4861557"/>
          </a:xfrm>
          <a:prstGeom prst="rect">
            <a:avLst/>
          </a:prstGeom>
        </p:spPr>
      </p:pic>
    </p:spTree>
    <p:extLst>
      <p:ext uri="{BB962C8B-B14F-4D97-AF65-F5344CB8AC3E}">
        <p14:creationId xmlns:p14="http://schemas.microsoft.com/office/powerpoint/2010/main" val="118305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8BF30E-8DD8-894A-BB0E-1E78F5A16EAE}"/>
              </a:ext>
            </a:extLst>
          </p:cNvPr>
          <p:cNvSpPr>
            <a:spLocks noGrp="1"/>
          </p:cNvSpPr>
          <p:nvPr>
            <p:ph type="title"/>
          </p:nvPr>
        </p:nvSpPr>
        <p:spPr/>
        <p:txBody>
          <a:bodyPr/>
          <a:lstStyle/>
          <a:p>
            <a:r>
              <a:rPr lang="en-GB" dirty="0">
                <a:ea typeface="ＭＳ Ｐゴシック"/>
              </a:rPr>
              <a:t>… and highlight attention areas e.g. threat intelligence</a:t>
            </a:r>
          </a:p>
        </p:txBody>
      </p:sp>
      <p:pic>
        <p:nvPicPr>
          <p:cNvPr id="5" name="Picture 4">
            <a:extLst>
              <a:ext uri="{FF2B5EF4-FFF2-40B4-BE49-F238E27FC236}">
                <a16:creationId xmlns:a16="http://schemas.microsoft.com/office/drawing/2014/main" id="{56A1F59B-6D73-4205-92C9-4E68E5904AEC}"/>
              </a:ext>
            </a:extLst>
          </p:cNvPr>
          <p:cNvPicPr>
            <a:picLocks noChangeAspect="1"/>
          </p:cNvPicPr>
          <p:nvPr/>
        </p:nvPicPr>
        <p:blipFill>
          <a:blip r:embed="rId3"/>
          <a:stretch>
            <a:fillRect/>
          </a:stretch>
        </p:blipFill>
        <p:spPr>
          <a:xfrm>
            <a:off x="1255391" y="1428175"/>
            <a:ext cx="9681217" cy="5265547"/>
          </a:xfrm>
          <a:prstGeom prst="rect">
            <a:avLst/>
          </a:prstGeom>
        </p:spPr>
      </p:pic>
    </p:spTree>
    <p:extLst>
      <p:ext uri="{BB962C8B-B14F-4D97-AF65-F5344CB8AC3E}">
        <p14:creationId xmlns:p14="http://schemas.microsoft.com/office/powerpoint/2010/main" val="3825847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3972F46-9DED-F246-94D8-D9D3D536C760}"/>
              </a:ext>
            </a:extLst>
          </p:cNvPr>
          <p:cNvSpPr>
            <a:spLocks noGrp="1"/>
          </p:cNvSpPr>
          <p:nvPr>
            <p:ph type="title"/>
          </p:nvPr>
        </p:nvSpPr>
        <p:spPr/>
        <p:txBody>
          <a:bodyPr/>
          <a:lstStyle/>
          <a:p>
            <a:r>
              <a:rPr lang="en-GB" dirty="0"/>
              <a:t>The data can generate </a:t>
            </a:r>
            <a:r>
              <a:rPr lang="en-GB" altLang="en-US" dirty="0"/>
              <a:t>understanding of dependencies</a:t>
            </a:r>
          </a:p>
        </p:txBody>
      </p:sp>
      <p:sp>
        <p:nvSpPr>
          <p:cNvPr id="21507" name="TextBox 12">
            <a:extLst>
              <a:ext uri="{FF2B5EF4-FFF2-40B4-BE49-F238E27FC236}">
                <a16:creationId xmlns:a16="http://schemas.microsoft.com/office/drawing/2014/main" id="{82DF530C-4E69-184F-8739-26D397C83040}"/>
              </a:ext>
            </a:extLst>
          </p:cNvPr>
          <p:cNvSpPr txBox="1">
            <a:spLocks noChangeArrowheads="1"/>
          </p:cNvSpPr>
          <p:nvPr/>
        </p:nvSpPr>
        <p:spPr bwMode="auto">
          <a:xfrm>
            <a:off x="1755774" y="6015567"/>
            <a:ext cx="8680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200" b="1" dirty="0"/>
              <a:t>A simplified view of interdependence of critical infrastructure</a:t>
            </a:r>
            <a:br>
              <a:rPr lang="en-GB" altLang="en-US" sz="1200" b="1" dirty="0"/>
            </a:br>
            <a:r>
              <a:rPr lang="en-GB" altLang="en-US" sz="1200" dirty="0"/>
              <a:t>Source:  NARUC (The National Association of Regulatory Utility Commissioners) (2005) Technical assistance brief on critical infrastructure protection “Utility and network interdependencies: what state regulators need to know”</a:t>
            </a:r>
          </a:p>
        </p:txBody>
      </p:sp>
      <p:pic>
        <p:nvPicPr>
          <p:cNvPr id="21508" name="Picture 1">
            <a:extLst>
              <a:ext uri="{FF2B5EF4-FFF2-40B4-BE49-F238E27FC236}">
                <a16:creationId xmlns:a16="http://schemas.microsoft.com/office/drawing/2014/main" id="{21D21320-24C7-6447-A5F8-C25B668FB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442532"/>
            <a:ext cx="7924801" cy="450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26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D05B603-CEFA-794B-A3BE-109C8CB5DC6C}"/>
              </a:ext>
            </a:extLst>
          </p:cNvPr>
          <p:cNvSpPr>
            <a:spLocks noGrp="1"/>
          </p:cNvSpPr>
          <p:nvPr>
            <p:ph type="title"/>
          </p:nvPr>
        </p:nvSpPr>
        <p:spPr>
          <a:xfrm>
            <a:off x="471600" y="197260"/>
            <a:ext cx="10911600" cy="604800"/>
          </a:xfrm>
        </p:spPr>
        <p:txBody>
          <a:bodyPr/>
          <a:lstStyle/>
          <a:p>
            <a:r>
              <a:rPr lang="en-GB" dirty="0"/>
              <a:t>NCRA Outcome: Capability and capacity development</a:t>
            </a:r>
            <a:endParaRPr lang="en-GB" altLang="en-US" dirty="0">
              <a:ea typeface="ＭＳ Ｐゴシック" panose="020B0600070205080204" pitchFamily="34" charset="-128"/>
            </a:endParaRPr>
          </a:p>
        </p:txBody>
      </p:sp>
      <p:graphicFrame>
        <p:nvGraphicFramePr>
          <p:cNvPr id="4" name="Content Placeholder 2">
            <a:extLst>
              <a:ext uri="{FF2B5EF4-FFF2-40B4-BE49-F238E27FC236}">
                <a16:creationId xmlns:a16="http://schemas.microsoft.com/office/drawing/2014/main" id="{366CA9D0-5430-9848-B865-33436E50EFA8}"/>
              </a:ext>
            </a:extLst>
          </p:cNvPr>
          <p:cNvGraphicFramePr>
            <a:graphicFrameLocks/>
          </p:cNvGraphicFramePr>
          <p:nvPr/>
        </p:nvGraphicFramePr>
        <p:xfrm>
          <a:off x="513292" y="1339851"/>
          <a:ext cx="11165417"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85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09F1-D151-495B-A3CA-A0968E10A73F}"/>
              </a:ext>
            </a:extLst>
          </p:cNvPr>
          <p:cNvSpPr>
            <a:spLocks noGrp="1"/>
          </p:cNvSpPr>
          <p:nvPr>
            <p:ph type="title"/>
          </p:nvPr>
        </p:nvSpPr>
        <p:spPr>
          <a:xfrm>
            <a:off x="471599" y="60218"/>
            <a:ext cx="10911600" cy="604800"/>
          </a:xfrm>
        </p:spPr>
        <p:txBody>
          <a:bodyPr/>
          <a:lstStyle/>
          <a:p>
            <a:r>
              <a:rPr lang="en-GB" dirty="0"/>
              <a:t>NCRA Outcome: Capability and capacity development</a:t>
            </a:r>
          </a:p>
        </p:txBody>
      </p:sp>
      <p:pic>
        <p:nvPicPr>
          <p:cNvPr id="11" name="Picture 10">
            <a:extLst>
              <a:ext uri="{FF2B5EF4-FFF2-40B4-BE49-F238E27FC236}">
                <a16:creationId xmlns:a16="http://schemas.microsoft.com/office/drawing/2014/main" id="{29C8B5D9-163A-4FAE-A3A1-0FC2EC41ED8D}"/>
              </a:ext>
            </a:extLst>
          </p:cNvPr>
          <p:cNvPicPr>
            <a:picLocks noChangeAspect="1"/>
          </p:cNvPicPr>
          <p:nvPr/>
        </p:nvPicPr>
        <p:blipFill>
          <a:blip r:embed="rId3"/>
          <a:stretch>
            <a:fillRect/>
          </a:stretch>
        </p:blipFill>
        <p:spPr>
          <a:xfrm>
            <a:off x="66533" y="1095376"/>
            <a:ext cx="12058933" cy="5553937"/>
          </a:xfrm>
          <a:prstGeom prst="rect">
            <a:avLst/>
          </a:prstGeom>
        </p:spPr>
      </p:pic>
    </p:spTree>
    <p:extLst>
      <p:ext uri="{BB962C8B-B14F-4D97-AF65-F5344CB8AC3E}">
        <p14:creationId xmlns:p14="http://schemas.microsoft.com/office/powerpoint/2010/main" val="1068831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138F4721-4C73-5245-8B0A-A6C9A63B4B7C}"/>
              </a:ext>
            </a:extLst>
          </p:cNvPr>
          <p:cNvSpPr>
            <a:spLocks noGrp="1"/>
          </p:cNvSpPr>
          <p:nvPr>
            <p:ph type="title"/>
          </p:nvPr>
        </p:nvSpPr>
        <p:spPr/>
        <p:txBody>
          <a:bodyPr/>
          <a:lstStyle/>
          <a:p>
            <a:r>
              <a:rPr lang="en-GB" altLang="en-US" dirty="0"/>
              <a:t>NCRA Outcome: UK Cyber Risk Management Approach</a:t>
            </a:r>
          </a:p>
        </p:txBody>
      </p:sp>
      <p:sp>
        <p:nvSpPr>
          <p:cNvPr id="25604" name="Content Placeholder 2">
            <a:extLst>
              <a:ext uri="{FF2B5EF4-FFF2-40B4-BE49-F238E27FC236}">
                <a16:creationId xmlns:a16="http://schemas.microsoft.com/office/drawing/2014/main" id="{40B3B0AC-0070-F341-83F3-816322AEA0F4}"/>
              </a:ext>
            </a:extLst>
          </p:cNvPr>
          <p:cNvSpPr>
            <a:spLocks noGrp="1"/>
          </p:cNvSpPr>
          <p:nvPr>
            <p:ph idx="1"/>
          </p:nvPr>
        </p:nvSpPr>
        <p:spPr>
          <a:xfrm>
            <a:off x="471600" y="2064326"/>
            <a:ext cx="4744636" cy="4112637"/>
          </a:xfrm>
        </p:spPr>
        <p:txBody>
          <a:bodyPr/>
          <a:lstStyle/>
          <a:p>
            <a:pPr marL="457200" indent="-457200">
              <a:buFont typeface="Arial" panose="020B0604020202020204" pitchFamily="34" charset="0"/>
              <a:buChar char="•"/>
            </a:pPr>
            <a:r>
              <a:rPr lang="en-US" altLang="en-US" dirty="0"/>
              <a:t>National Cyber Security Strategies, 2010 &amp; 2015</a:t>
            </a:r>
          </a:p>
          <a:p>
            <a:endParaRPr lang="en-GB" altLang="en-US" dirty="0"/>
          </a:p>
          <a:p>
            <a:pPr marL="457200" indent="-457200">
              <a:buFont typeface="Arial" panose="020B0604020202020204" pitchFamily="34" charset="0"/>
              <a:buChar char="•"/>
            </a:pPr>
            <a:r>
              <a:rPr lang="en-US" altLang="en-US" dirty="0"/>
              <a:t>National Cyber Security Risk and Maturity Model Assessment</a:t>
            </a:r>
          </a:p>
          <a:p>
            <a:endParaRPr lang="en-US" altLang="en-US" dirty="0"/>
          </a:p>
          <a:p>
            <a:pPr marL="457200" indent="-457200">
              <a:buFont typeface="Arial" panose="020B0604020202020204" pitchFamily="34" charset="0"/>
              <a:buChar char="•"/>
            </a:pPr>
            <a:r>
              <a:rPr lang="en-GB" altLang="en-US" dirty="0"/>
              <a:t>National Cyber Security </a:t>
            </a:r>
            <a:r>
              <a:rPr lang="en-US" altLang="en-US" dirty="0"/>
              <a:t>Delivery </a:t>
            </a:r>
            <a:r>
              <a:rPr lang="en-GB" altLang="en-US" dirty="0"/>
              <a:t>Programme</a:t>
            </a:r>
          </a:p>
        </p:txBody>
      </p:sp>
      <p:pic>
        <p:nvPicPr>
          <p:cNvPr id="25605" name="Picture 3" descr="C:\Users\JMWUSER\Desktop\HomeOffice\HO assets for Andy\Images\P 02-03\UK crosses map.png">
            <a:extLst>
              <a:ext uri="{FF2B5EF4-FFF2-40B4-BE49-F238E27FC236}">
                <a16:creationId xmlns:a16="http://schemas.microsoft.com/office/drawing/2014/main" id="{4131BB0F-9F74-B943-BB8D-0CD558DFB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64" y="1454228"/>
            <a:ext cx="2973921" cy="5010829"/>
          </a:xfrm>
          <a:prstGeom prst="rect">
            <a:avLst/>
          </a:prstGeom>
          <a:solidFill>
            <a:srgbClr val="103A3E"/>
          </a:solidFill>
          <a:ln>
            <a:noFill/>
          </a:ln>
        </p:spPr>
      </p:pic>
    </p:spTree>
    <p:extLst>
      <p:ext uri="{BB962C8B-B14F-4D97-AF65-F5344CB8AC3E}">
        <p14:creationId xmlns:p14="http://schemas.microsoft.com/office/powerpoint/2010/main" val="3455590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title"/>
          </p:nvPr>
        </p:nvSpPr>
        <p:spPr>
          <a:xfrm>
            <a:off x="471600" y="766800"/>
            <a:ext cx="10911600" cy="5358428"/>
          </a:xfrm>
        </p:spPr>
        <p:txBody>
          <a:bodyPr>
            <a:normAutofit/>
          </a:bodyPr>
          <a:lstStyle/>
          <a:p>
            <a:pPr algn="ctr"/>
            <a:r>
              <a:rPr lang="en-GB" altLang="en-US" sz="3733" dirty="0">
                <a:ea typeface="ＭＳ Ｐゴシック" panose="020B0600070205080204" pitchFamily="34" charset="-128"/>
              </a:rPr>
              <a:t>How the NCRA data will be kept secure</a:t>
            </a:r>
            <a:endParaRPr lang="en-US" altLang="en-US" sz="1333" dirty="0">
              <a:ea typeface="ＭＳ Ｐゴシック" panose="020B0600070205080204" pitchFamily="34" charset="-128"/>
            </a:endParaRPr>
          </a:p>
        </p:txBody>
      </p:sp>
    </p:spTree>
    <p:extLst>
      <p:ext uri="{BB962C8B-B14F-4D97-AF65-F5344CB8AC3E}">
        <p14:creationId xmlns:p14="http://schemas.microsoft.com/office/powerpoint/2010/main" val="606526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09F1-D151-495B-A3CA-A0968E10A73F}"/>
              </a:ext>
            </a:extLst>
          </p:cNvPr>
          <p:cNvSpPr>
            <a:spLocks noGrp="1"/>
          </p:cNvSpPr>
          <p:nvPr>
            <p:ph type="title"/>
          </p:nvPr>
        </p:nvSpPr>
        <p:spPr>
          <a:xfrm>
            <a:off x="430410" y="187981"/>
            <a:ext cx="10911600" cy="604800"/>
          </a:xfrm>
        </p:spPr>
        <p:txBody>
          <a:bodyPr/>
          <a:lstStyle/>
          <a:p>
            <a:r>
              <a:rPr lang="en-US" dirty="0"/>
              <a:t>Data Security</a:t>
            </a:r>
          </a:p>
        </p:txBody>
      </p:sp>
      <p:sp>
        <p:nvSpPr>
          <p:cNvPr id="3" name="Content Placeholder 2"/>
          <p:cNvSpPr>
            <a:spLocks noGrp="1"/>
          </p:cNvSpPr>
          <p:nvPr>
            <p:ph idx="1"/>
          </p:nvPr>
        </p:nvSpPr>
        <p:spPr>
          <a:xfrm>
            <a:off x="471600" y="965417"/>
            <a:ext cx="7334158" cy="5704601"/>
          </a:xfrm>
        </p:spPr>
        <p:txBody>
          <a:bodyPr>
            <a:normAutofit fontScale="92500" lnSpcReduction="20000"/>
          </a:bodyPr>
          <a:lstStyle/>
          <a:p>
            <a:r>
              <a:rPr lang="en-US" sz="2000" dirty="0"/>
              <a:t>How will &lt;NCRA local team&gt; protect the submitted data?</a:t>
            </a:r>
            <a:br>
              <a:rPr lang="en-US" sz="2000" dirty="0"/>
            </a:br>
            <a:endParaRPr lang="en-US" sz="2000" dirty="0"/>
          </a:p>
          <a:p>
            <a:pPr marL="457200" indent="-457200">
              <a:buFont typeface="Arial" panose="020B0604020202020204" pitchFamily="34" charset="0"/>
              <a:buChar char="•"/>
            </a:pPr>
            <a:r>
              <a:rPr lang="en-US" sz="2000" dirty="0"/>
              <a:t>Completed questionnaires will be sent to the sector liaison.</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The sector liaison will ensure that all responses are merged into a single zipped and encrypted file.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The sector liaison will send the secure file to &lt;NCRA local team&gt;‘s secure email server.</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The password for the encrypted file will be sent via an alternative channel. </a:t>
            </a:r>
            <a:br>
              <a:rPr lang="en-US" sz="2000" dirty="0"/>
            </a:br>
            <a:endParaRPr lang="en-US" sz="2000" dirty="0"/>
          </a:p>
          <a:p>
            <a:pPr marL="457200" indent="-457200">
              <a:buFont typeface="Arial" panose="020B0604020202020204" pitchFamily="34" charset="0"/>
              <a:buChar char="•"/>
            </a:pPr>
            <a:r>
              <a:rPr lang="en-US" sz="2000" dirty="0"/>
              <a:t>The data will be transferred to the analytical system using an encrypted external hard drive.</a:t>
            </a:r>
            <a:br>
              <a:rPr lang="en-US" sz="2000" dirty="0"/>
            </a:br>
            <a:endParaRPr lang="en-US" sz="2000" dirty="0"/>
          </a:p>
          <a:p>
            <a:pPr marL="457200" indent="-457200">
              <a:buFont typeface="Arial" panose="020B0604020202020204" pitchFamily="34" charset="0"/>
              <a:buChar char="•"/>
            </a:pPr>
            <a:r>
              <a:rPr lang="en-US" sz="2000" dirty="0"/>
              <a:t>Analytics System</a:t>
            </a:r>
          </a:p>
          <a:p>
            <a:pPr marL="889200" lvl="2" indent="-457200"/>
            <a:r>
              <a:rPr lang="en-US" sz="1600" dirty="0"/>
              <a:t>Air Gapped</a:t>
            </a:r>
          </a:p>
          <a:p>
            <a:pPr marL="889200" lvl="2" indent="-457200"/>
            <a:r>
              <a:rPr lang="en-US" sz="1600" dirty="0"/>
              <a:t>Drive Encrypted</a:t>
            </a:r>
          </a:p>
          <a:p>
            <a:pPr marL="889200" lvl="2" indent="-457200"/>
            <a:r>
              <a:rPr lang="en-US" sz="1600" dirty="0"/>
              <a:t>Tamper Protection</a:t>
            </a:r>
          </a:p>
          <a:p>
            <a:pPr marL="889200" lvl="2" indent="-457200"/>
            <a:r>
              <a:rPr lang="en-US" sz="1600" dirty="0"/>
              <a:t>Physically Secured</a:t>
            </a:r>
            <a:br>
              <a:rPr lang="en-US" sz="1600" dirty="0"/>
            </a:br>
            <a:endParaRPr lang="en-US" sz="1600" dirty="0"/>
          </a:p>
          <a:p>
            <a:pPr marL="457200" indent="-457200">
              <a:buFont typeface="Arial" panose="020B0604020202020204" pitchFamily="34" charset="0"/>
              <a:buChar char="•"/>
            </a:pPr>
            <a:r>
              <a:rPr lang="en-US" sz="2000" dirty="0"/>
              <a:t>Data will be subsequently erased from the email server and external hard drive.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791" y="1653860"/>
            <a:ext cx="3744097" cy="3744097"/>
          </a:xfrm>
          <a:prstGeom prst="rect">
            <a:avLst/>
          </a:prstGeom>
        </p:spPr>
      </p:pic>
    </p:spTree>
    <p:extLst>
      <p:ext uri="{BB962C8B-B14F-4D97-AF65-F5344CB8AC3E}">
        <p14:creationId xmlns:p14="http://schemas.microsoft.com/office/powerpoint/2010/main" val="3413267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title"/>
          </p:nvPr>
        </p:nvSpPr>
        <p:spPr>
          <a:xfrm>
            <a:off x="1832536" y="787581"/>
            <a:ext cx="8526927" cy="5488527"/>
          </a:xfrm>
        </p:spPr>
        <p:txBody>
          <a:bodyPr>
            <a:normAutofit/>
          </a:bodyPr>
          <a:lstStyle/>
          <a:p>
            <a:pPr algn="ctr"/>
            <a:r>
              <a:rPr lang="en-US" altLang="en-US" sz="3733" dirty="0">
                <a:ea typeface="ＭＳ Ｐゴシック" panose="020B0600070205080204" pitchFamily="34" charset="-128"/>
              </a:rPr>
              <a:t>Questionnaire practice session</a:t>
            </a: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r>
              <a:rPr lang="en-US" altLang="en-US" sz="2667" dirty="0">
                <a:ea typeface="ＭＳ Ｐゴシック" panose="020B0600070205080204" pitchFamily="34" charset="-128"/>
              </a:rPr>
              <a:t>Identifying your </a:t>
            </a:r>
            <a:r>
              <a:rPr lang="en-GB" altLang="en-US" sz="2667" i="1" dirty="0">
                <a:ea typeface="ＭＳ Ｐゴシック" panose="020B0600070205080204" pitchFamily="34" charset="-128"/>
              </a:rPr>
              <a:t>c</a:t>
            </a:r>
            <a:r>
              <a:rPr lang="en-GB" sz="2667" i="1" dirty="0"/>
              <a:t>ritical systems relevant to completing your NCRA questionnaires.</a:t>
            </a:r>
            <a:r>
              <a:rPr lang="en-GB" sz="2667" dirty="0"/>
              <a:t> </a:t>
            </a:r>
            <a:endParaRPr lang="en-US" altLang="en-US" sz="1333" dirty="0">
              <a:ea typeface="ＭＳ Ｐゴシック" panose="020B0600070205080204" pitchFamily="34" charset="-128"/>
            </a:endParaRPr>
          </a:p>
        </p:txBody>
      </p:sp>
    </p:spTree>
    <p:extLst>
      <p:ext uri="{BB962C8B-B14F-4D97-AF65-F5344CB8AC3E}">
        <p14:creationId xmlns:p14="http://schemas.microsoft.com/office/powerpoint/2010/main" val="595826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DCF8151-7DB4-40E1-9BED-CCBB3B7DA6D5}"/>
              </a:ext>
            </a:extLst>
          </p:cNvPr>
          <p:cNvGrpSpPr/>
          <p:nvPr/>
        </p:nvGrpSpPr>
        <p:grpSpPr>
          <a:xfrm>
            <a:off x="4652247" y="670324"/>
            <a:ext cx="6639137" cy="5781033"/>
            <a:chOff x="4652247" y="670324"/>
            <a:chExt cx="6639137" cy="5781033"/>
          </a:xfrm>
        </p:grpSpPr>
        <p:sp>
          <p:nvSpPr>
            <p:cNvPr id="14" name="Rectangle 13">
              <a:extLst>
                <a:ext uri="{FF2B5EF4-FFF2-40B4-BE49-F238E27FC236}">
                  <a16:creationId xmlns:a16="http://schemas.microsoft.com/office/drawing/2014/main" id="{C2AD8C1F-FBB8-4408-ADC5-2DCAE943475D}"/>
                </a:ext>
              </a:extLst>
            </p:cNvPr>
            <p:cNvSpPr/>
            <p:nvPr/>
          </p:nvSpPr>
          <p:spPr>
            <a:xfrm>
              <a:off x="8771958" y="670324"/>
              <a:ext cx="2519426" cy="2475305"/>
            </a:xfrm>
            <a:prstGeom prst="rect">
              <a:avLst/>
            </a:prstGeom>
            <a:solidFill>
              <a:schemeClr val="accent1">
                <a:lumMod val="75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C48CDA7C-5B23-48A6-AF96-CE672F28DD28}"/>
                </a:ext>
              </a:extLst>
            </p:cNvPr>
            <p:cNvSpPr/>
            <p:nvPr/>
          </p:nvSpPr>
          <p:spPr>
            <a:xfrm>
              <a:off x="4652247" y="3848101"/>
              <a:ext cx="3122595" cy="2603256"/>
            </a:xfrm>
            <a:prstGeom prst="rect">
              <a:avLst/>
            </a:prstGeom>
            <a:solidFill>
              <a:schemeClr val="accent1">
                <a:lumMod val="75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4B309853-556B-4964-88BD-A221AF20835A}"/>
              </a:ext>
            </a:extLst>
          </p:cNvPr>
          <p:cNvGrpSpPr/>
          <p:nvPr/>
        </p:nvGrpSpPr>
        <p:grpSpPr>
          <a:xfrm>
            <a:off x="29147" y="332163"/>
            <a:ext cx="3366064" cy="2548916"/>
            <a:chOff x="29147" y="332163"/>
            <a:chExt cx="3366064" cy="2548916"/>
          </a:xfrm>
        </p:grpSpPr>
        <p:sp>
          <p:nvSpPr>
            <p:cNvPr id="5" name="Rectangle 4">
              <a:extLst>
                <a:ext uri="{FF2B5EF4-FFF2-40B4-BE49-F238E27FC236}">
                  <a16:creationId xmlns:a16="http://schemas.microsoft.com/office/drawing/2014/main" id="{9C9B268F-FA11-41F4-A37E-CB46B1E62432}"/>
                </a:ext>
              </a:extLst>
            </p:cNvPr>
            <p:cNvSpPr/>
            <p:nvPr/>
          </p:nvSpPr>
          <p:spPr>
            <a:xfrm>
              <a:off x="279773" y="2380833"/>
              <a:ext cx="3115438" cy="500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company’s website</a:t>
              </a:r>
            </a:p>
          </p:txBody>
        </p:sp>
        <p:sp>
          <p:nvSpPr>
            <p:cNvPr id="36" name="Rectangle 35">
              <a:extLst>
                <a:ext uri="{FF2B5EF4-FFF2-40B4-BE49-F238E27FC236}">
                  <a16:creationId xmlns:a16="http://schemas.microsoft.com/office/drawing/2014/main" id="{0E20FC5F-8FAB-4DC1-8F8F-736FFEF9B4C4}"/>
                </a:ext>
              </a:extLst>
            </p:cNvPr>
            <p:cNvSpPr/>
            <p:nvPr/>
          </p:nvSpPr>
          <p:spPr>
            <a:xfrm>
              <a:off x="29147" y="332163"/>
              <a:ext cx="3324302" cy="1372447"/>
            </a:xfrm>
            <a:prstGeom prst="rect">
              <a:avLst/>
            </a:prstGeom>
            <a:solidFill>
              <a:srgbClr val="044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Graphical user interface&#10;&#10;Description automatically generated with medium confidence">
              <a:extLst>
                <a:ext uri="{FF2B5EF4-FFF2-40B4-BE49-F238E27FC236}">
                  <a16:creationId xmlns:a16="http://schemas.microsoft.com/office/drawing/2014/main" id="{E387B0DA-9D92-4449-BA7F-54379297F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35" y="734346"/>
              <a:ext cx="1549401" cy="1549401"/>
            </a:xfrm>
            <a:prstGeom prst="rect">
              <a:avLst/>
            </a:prstGeom>
          </p:spPr>
        </p:pic>
        <p:pic>
          <p:nvPicPr>
            <p:cNvPr id="34" name="Picture 33" descr="Icon&#10;&#10;Description automatically generated">
              <a:extLst>
                <a:ext uri="{FF2B5EF4-FFF2-40B4-BE49-F238E27FC236}">
                  <a16:creationId xmlns:a16="http://schemas.microsoft.com/office/drawing/2014/main" id="{F3992408-DB1D-4DD1-BA61-4AFEC73C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69" y="1010367"/>
              <a:ext cx="1527088" cy="1527088"/>
            </a:xfrm>
            <a:prstGeom prst="rect">
              <a:avLst/>
            </a:prstGeom>
          </p:spPr>
        </p:pic>
      </p:grpSp>
      <p:grpSp>
        <p:nvGrpSpPr>
          <p:cNvPr id="8" name="Group 7">
            <a:extLst>
              <a:ext uri="{FF2B5EF4-FFF2-40B4-BE49-F238E27FC236}">
                <a16:creationId xmlns:a16="http://schemas.microsoft.com/office/drawing/2014/main" id="{BFD361B1-D726-4EC6-B57C-595EE3AE9A82}"/>
              </a:ext>
            </a:extLst>
          </p:cNvPr>
          <p:cNvGrpSpPr/>
          <p:nvPr/>
        </p:nvGrpSpPr>
        <p:grpSpPr>
          <a:xfrm>
            <a:off x="4455152" y="49586"/>
            <a:ext cx="3133668" cy="2809110"/>
            <a:chOff x="4455152" y="49586"/>
            <a:chExt cx="3133668" cy="2809110"/>
          </a:xfrm>
        </p:grpSpPr>
        <p:sp>
          <p:nvSpPr>
            <p:cNvPr id="6" name="Rectangle 5">
              <a:extLst>
                <a:ext uri="{FF2B5EF4-FFF2-40B4-BE49-F238E27FC236}">
                  <a16:creationId xmlns:a16="http://schemas.microsoft.com/office/drawing/2014/main" id="{E1BB0EA0-48C4-44B7-A399-78BF124F62DF}"/>
                </a:ext>
              </a:extLst>
            </p:cNvPr>
            <p:cNvSpPr/>
            <p:nvPr/>
          </p:nvSpPr>
          <p:spPr>
            <a:xfrm>
              <a:off x="4455152" y="2343957"/>
              <a:ext cx="3133668" cy="514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Client details database</a:t>
              </a:r>
            </a:p>
          </p:txBody>
        </p:sp>
        <p:pic>
          <p:nvPicPr>
            <p:cNvPr id="32" name="Picture 31" descr="Icon&#10;&#10;Description automatically generated">
              <a:extLst>
                <a:ext uri="{FF2B5EF4-FFF2-40B4-BE49-F238E27FC236}">
                  <a16:creationId xmlns:a16="http://schemas.microsoft.com/office/drawing/2014/main" id="{869D3336-C66D-4D45-8429-2EDE612E84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327" y="49586"/>
              <a:ext cx="1549401" cy="1549401"/>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17816F78-F373-455C-911D-1BD3855AC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1657" y="1204468"/>
              <a:ext cx="1302093" cy="1302093"/>
            </a:xfrm>
            <a:prstGeom prst="rect">
              <a:avLst/>
            </a:prstGeom>
          </p:spPr>
        </p:pic>
      </p:grpSp>
      <p:grpSp>
        <p:nvGrpSpPr>
          <p:cNvPr id="9" name="Group 8">
            <a:extLst>
              <a:ext uri="{FF2B5EF4-FFF2-40B4-BE49-F238E27FC236}">
                <a16:creationId xmlns:a16="http://schemas.microsoft.com/office/drawing/2014/main" id="{5463D8C4-74DC-4BB0-A5F2-2830D77D4F6A}"/>
              </a:ext>
            </a:extLst>
          </p:cNvPr>
          <p:cNvGrpSpPr/>
          <p:nvPr/>
        </p:nvGrpSpPr>
        <p:grpSpPr>
          <a:xfrm>
            <a:off x="9140010" y="921599"/>
            <a:ext cx="1686505" cy="1944676"/>
            <a:chOff x="9140010" y="921599"/>
            <a:chExt cx="1686505" cy="1944676"/>
          </a:xfrm>
        </p:grpSpPr>
        <p:sp>
          <p:nvSpPr>
            <p:cNvPr id="10" name="Rectangle 9">
              <a:extLst>
                <a:ext uri="{FF2B5EF4-FFF2-40B4-BE49-F238E27FC236}">
                  <a16:creationId xmlns:a16="http://schemas.microsoft.com/office/drawing/2014/main" id="{74A30BFF-FCA6-4CB6-AA80-966420863168}"/>
                </a:ext>
              </a:extLst>
            </p:cNvPr>
            <p:cNvSpPr/>
            <p:nvPr/>
          </p:nvSpPr>
          <p:spPr>
            <a:xfrm>
              <a:off x="9185493" y="2365186"/>
              <a:ext cx="1641022" cy="50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Billing system</a:t>
              </a:r>
            </a:p>
          </p:txBody>
        </p:sp>
        <p:pic>
          <p:nvPicPr>
            <p:cNvPr id="26" name="Picture 25" descr="A picture containing icon&#10;&#10;Description automatically generated">
              <a:extLst>
                <a:ext uri="{FF2B5EF4-FFF2-40B4-BE49-F238E27FC236}">
                  <a16:creationId xmlns:a16="http://schemas.microsoft.com/office/drawing/2014/main" id="{01680D50-9ED5-4DCD-A81B-8577BB3D65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0010" y="1187269"/>
              <a:ext cx="1238390" cy="1238390"/>
            </a:xfrm>
            <a:prstGeom prst="rect">
              <a:avLst/>
            </a:prstGeom>
          </p:spPr>
        </p:pic>
        <p:pic>
          <p:nvPicPr>
            <p:cNvPr id="27" name="Picture 26" descr="Icon&#10;&#10;Description automatically generated">
              <a:extLst>
                <a:ext uri="{FF2B5EF4-FFF2-40B4-BE49-F238E27FC236}">
                  <a16:creationId xmlns:a16="http://schemas.microsoft.com/office/drawing/2014/main" id="{67BB3487-A6A9-4CCC-8221-F7F7AB243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507" y="921599"/>
              <a:ext cx="945008" cy="945008"/>
            </a:xfrm>
            <a:prstGeom prst="rect">
              <a:avLst/>
            </a:prstGeom>
          </p:spPr>
        </p:pic>
      </p:grpSp>
      <p:grpSp>
        <p:nvGrpSpPr>
          <p:cNvPr id="11" name="Group 10">
            <a:extLst>
              <a:ext uri="{FF2B5EF4-FFF2-40B4-BE49-F238E27FC236}">
                <a16:creationId xmlns:a16="http://schemas.microsoft.com/office/drawing/2014/main" id="{3F806BF8-78D0-44EE-BC21-F8E0017A3868}"/>
              </a:ext>
            </a:extLst>
          </p:cNvPr>
          <p:cNvGrpSpPr/>
          <p:nvPr/>
        </p:nvGrpSpPr>
        <p:grpSpPr>
          <a:xfrm>
            <a:off x="9140010" y="4569489"/>
            <a:ext cx="2519426" cy="1790695"/>
            <a:chOff x="9140010" y="4569489"/>
            <a:chExt cx="2519426" cy="1790695"/>
          </a:xfrm>
        </p:grpSpPr>
        <p:sp>
          <p:nvSpPr>
            <p:cNvPr id="7" name="Rectangle 6">
              <a:extLst>
                <a:ext uri="{FF2B5EF4-FFF2-40B4-BE49-F238E27FC236}">
                  <a16:creationId xmlns:a16="http://schemas.microsoft.com/office/drawing/2014/main" id="{63391301-C968-48F3-A4CF-E10382F948AD}"/>
                </a:ext>
              </a:extLst>
            </p:cNvPr>
            <p:cNvSpPr/>
            <p:nvPr/>
          </p:nvSpPr>
          <p:spPr>
            <a:xfrm>
              <a:off x="9140010" y="5911508"/>
              <a:ext cx="2519426" cy="44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generation &amp; usage database</a:t>
              </a:r>
            </a:p>
          </p:txBody>
        </p:sp>
        <p:pic>
          <p:nvPicPr>
            <p:cNvPr id="33" name="Picture 32" descr="A picture containing icon&#10;&#10;Description automatically generated">
              <a:extLst>
                <a:ext uri="{FF2B5EF4-FFF2-40B4-BE49-F238E27FC236}">
                  <a16:creationId xmlns:a16="http://schemas.microsoft.com/office/drawing/2014/main" id="{CE4535C7-4447-4B62-AF51-48D07E04A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1230" y="4569489"/>
              <a:ext cx="1302093" cy="1302093"/>
            </a:xfrm>
            <a:prstGeom prst="rect">
              <a:avLst/>
            </a:prstGeom>
          </p:spPr>
        </p:pic>
        <p:pic>
          <p:nvPicPr>
            <p:cNvPr id="21" name="Picture 20" descr="Icon&#10;&#10;Description automatically generated">
              <a:extLst>
                <a:ext uri="{FF2B5EF4-FFF2-40B4-BE49-F238E27FC236}">
                  <a16:creationId xmlns:a16="http://schemas.microsoft.com/office/drawing/2014/main" id="{36EAD740-9A52-4C17-8ABA-1AE5F4357F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8621" y="4647970"/>
              <a:ext cx="1409395" cy="1409395"/>
            </a:xfrm>
            <a:prstGeom prst="rect">
              <a:avLst/>
            </a:prstGeom>
          </p:spPr>
        </p:pic>
      </p:grpSp>
      <p:grpSp>
        <p:nvGrpSpPr>
          <p:cNvPr id="16" name="Group 15">
            <a:extLst>
              <a:ext uri="{FF2B5EF4-FFF2-40B4-BE49-F238E27FC236}">
                <a16:creationId xmlns:a16="http://schemas.microsoft.com/office/drawing/2014/main" id="{65D3ADB7-2D06-4FDC-9A9D-244247681CC0}"/>
              </a:ext>
            </a:extLst>
          </p:cNvPr>
          <p:cNvGrpSpPr/>
          <p:nvPr/>
        </p:nvGrpSpPr>
        <p:grpSpPr>
          <a:xfrm>
            <a:off x="501735" y="4251049"/>
            <a:ext cx="2672622" cy="2014513"/>
            <a:chOff x="501735" y="4251049"/>
            <a:chExt cx="2672622" cy="2014513"/>
          </a:xfrm>
        </p:grpSpPr>
        <p:pic>
          <p:nvPicPr>
            <p:cNvPr id="30" name="Picture 29" descr="Icon&#10;&#10;Description automatically generated">
              <a:extLst>
                <a:ext uri="{FF2B5EF4-FFF2-40B4-BE49-F238E27FC236}">
                  <a16:creationId xmlns:a16="http://schemas.microsoft.com/office/drawing/2014/main" id="{D6B18930-4598-440B-B55A-CA07BBA31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6816" y="4251049"/>
              <a:ext cx="1600937" cy="1600937"/>
            </a:xfrm>
            <a:prstGeom prst="rect">
              <a:avLst/>
            </a:prstGeom>
          </p:spPr>
        </p:pic>
        <p:sp>
          <p:nvSpPr>
            <p:cNvPr id="15" name="Rectangle 14">
              <a:extLst>
                <a:ext uri="{FF2B5EF4-FFF2-40B4-BE49-F238E27FC236}">
                  <a16:creationId xmlns:a16="http://schemas.microsoft.com/office/drawing/2014/main" id="{C7CD70FC-A0E4-44AF-B3BB-6572D13AF1DD}"/>
                </a:ext>
              </a:extLst>
            </p:cNvPr>
            <p:cNvSpPr/>
            <p:nvPr/>
          </p:nvSpPr>
          <p:spPr>
            <a:xfrm>
              <a:off x="501735" y="5816885"/>
              <a:ext cx="2672622" cy="448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safety system(s)</a:t>
              </a:r>
            </a:p>
          </p:txBody>
        </p:sp>
        <p:pic>
          <p:nvPicPr>
            <p:cNvPr id="29" name="Picture 28" descr="Icon&#10;&#10;Description automatically generated">
              <a:extLst>
                <a:ext uri="{FF2B5EF4-FFF2-40B4-BE49-F238E27FC236}">
                  <a16:creationId xmlns:a16="http://schemas.microsoft.com/office/drawing/2014/main" id="{5F37BE1A-2B94-4099-BF63-286B8EFE1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75" y="4901638"/>
              <a:ext cx="945008" cy="945008"/>
            </a:xfrm>
            <a:prstGeom prst="rect">
              <a:avLst/>
            </a:prstGeom>
          </p:spPr>
        </p:pic>
      </p:grpSp>
      <p:grpSp>
        <p:nvGrpSpPr>
          <p:cNvPr id="13" name="Group 12">
            <a:extLst>
              <a:ext uri="{FF2B5EF4-FFF2-40B4-BE49-F238E27FC236}">
                <a16:creationId xmlns:a16="http://schemas.microsoft.com/office/drawing/2014/main" id="{07342FE7-F87F-411A-9166-5F90F9B2E6F0}"/>
              </a:ext>
            </a:extLst>
          </p:cNvPr>
          <p:cNvGrpSpPr/>
          <p:nvPr/>
        </p:nvGrpSpPr>
        <p:grpSpPr>
          <a:xfrm>
            <a:off x="4916198" y="4024243"/>
            <a:ext cx="2672622" cy="2281219"/>
            <a:chOff x="4916198" y="4024243"/>
            <a:chExt cx="2672622" cy="2281219"/>
          </a:xfrm>
        </p:grpSpPr>
        <p:pic>
          <p:nvPicPr>
            <p:cNvPr id="28" name="Picture 27" descr="Icon&#10;&#10;Description automatically generated">
              <a:extLst>
                <a:ext uri="{FF2B5EF4-FFF2-40B4-BE49-F238E27FC236}">
                  <a16:creationId xmlns:a16="http://schemas.microsoft.com/office/drawing/2014/main" id="{FFBD1573-368E-4525-A9FF-F9D1CCDEDD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4398" y="4024243"/>
              <a:ext cx="1780552" cy="1780552"/>
            </a:xfrm>
            <a:prstGeom prst="rect">
              <a:avLst/>
            </a:prstGeom>
          </p:spPr>
        </p:pic>
        <p:pic>
          <p:nvPicPr>
            <p:cNvPr id="31" name="Picture 30" descr="Icon&#10;&#10;Description automatically generated">
              <a:extLst>
                <a:ext uri="{FF2B5EF4-FFF2-40B4-BE49-F238E27FC236}">
                  <a16:creationId xmlns:a16="http://schemas.microsoft.com/office/drawing/2014/main" id="{FAA3205C-6CCF-4E6E-B4FF-EC775FA45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924" y="4859365"/>
              <a:ext cx="945008" cy="945008"/>
            </a:xfrm>
            <a:prstGeom prst="rect">
              <a:avLst/>
            </a:prstGeom>
          </p:spPr>
        </p:pic>
        <p:sp>
          <p:nvSpPr>
            <p:cNvPr id="12" name="Rectangle 11">
              <a:extLst>
                <a:ext uri="{FF2B5EF4-FFF2-40B4-BE49-F238E27FC236}">
                  <a16:creationId xmlns:a16="http://schemas.microsoft.com/office/drawing/2014/main" id="{93CFAC6A-94EA-48E2-8A7F-09C08B5FA7E1}"/>
                </a:ext>
              </a:extLst>
            </p:cNvPr>
            <p:cNvSpPr/>
            <p:nvPr/>
          </p:nvSpPr>
          <p:spPr>
            <a:xfrm>
              <a:off x="4916198" y="5804373"/>
              <a:ext cx="2672622" cy="501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network Control</a:t>
              </a:r>
            </a:p>
          </p:txBody>
        </p:sp>
      </p:grpSp>
      <p:grpSp>
        <p:nvGrpSpPr>
          <p:cNvPr id="17" name="Group 16">
            <a:extLst>
              <a:ext uri="{FF2B5EF4-FFF2-40B4-BE49-F238E27FC236}">
                <a16:creationId xmlns:a16="http://schemas.microsoft.com/office/drawing/2014/main" id="{6CED92A0-565C-449B-A1F5-1D245DC941B7}"/>
              </a:ext>
            </a:extLst>
          </p:cNvPr>
          <p:cNvGrpSpPr/>
          <p:nvPr/>
        </p:nvGrpSpPr>
        <p:grpSpPr>
          <a:xfrm>
            <a:off x="3297019" y="1452701"/>
            <a:ext cx="6776333" cy="3771604"/>
            <a:chOff x="3297019" y="1452701"/>
            <a:chExt cx="6776333" cy="3771604"/>
          </a:xfrm>
        </p:grpSpPr>
        <p:cxnSp>
          <p:nvCxnSpPr>
            <p:cNvPr id="43" name="Straight Arrow Connector 42">
              <a:extLst>
                <a:ext uri="{FF2B5EF4-FFF2-40B4-BE49-F238E27FC236}">
                  <a16:creationId xmlns:a16="http://schemas.microsoft.com/office/drawing/2014/main" id="{6634EC18-3B85-4357-A411-A602B0E1F91E}"/>
                </a:ext>
              </a:extLst>
            </p:cNvPr>
            <p:cNvCxnSpPr>
              <a:cxnSpLocks/>
            </p:cNvCxnSpPr>
            <p:nvPr/>
          </p:nvCxnSpPr>
          <p:spPr>
            <a:xfrm>
              <a:off x="3353449" y="1476241"/>
              <a:ext cx="1252111" cy="1"/>
            </a:xfrm>
            <a:prstGeom prst="straightConnector1">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D10520F-4A65-4C20-BE55-A12C04EF8414}"/>
                </a:ext>
              </a:extLst>
            </p:cNvPr>
            <p:cNvCxnSpPr>
              <a:cxnSpLocks/>
            </p:cNvCxnSpPr>
            <p:nvPr/>
          </p:nvCxnSpPr>
          <p:spPr>
            <a:xfrm>
              <a:off x="7200118" y="1452701"/>
              <a:ext cx="1389818" cy="0"/>
            </a:xfrm>
            <a:prstGeom prst="straightConnector1">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2D2A81D-1EBB-4B00-A828-5E391FD92469}"/>
                </a:ext>
              </a:extLst>
            </p:cNvPr>
            <p:cNvCxnSpPr>
              <a:cxnSpLocks/>
            </p:cNvCxnSpPr>
            <p:nvPr/>
          </p:nvCxnSpPr>
          <p:spPr>
            <a:xfrm>
              <a:off x="10073352" y="3353953"/>
              <a:ext cx="0" cy="893299"/>
            </a:xfrm>
            <a:prstGeom prst="straightConnector1">
              <a:avLst/>
            </a:prstGeom>
            <a:ln w="635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1397BE3-5180-4D81-9DC3-D9656BAEA9C8}"/>
                </a:ext>
              </a:extLst>
            </p:cNvPr>
            <p:cNvCxnSpPr>
              <a:cxnSpLocks/>
            </p:cNvCxnSpPr>
            <p:nvPr/>
          </p:nvCxnSpPr>
          <p:spPr>
            <a:xfrm>
              <a:off x="3297019" y="5224305"/>
              <a:ext cx="1026898" cy="0"/>
            </a:xfrm>
            <a:prstGeom prst="straightConnector1">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AB7341B-387C-4CA8-8951-8B598651B736}"/>
                </a:ext>
              </a:extLst>
            </p:cNvPr>
            <p:cNvCxnSpPr>
              <a:cxnSpLocks/>
            </p:cNvCxnSpPr>
            <p:nvPr/>
          </p:nvCxnSpPr>
          <p:spPr>
            <a:xfrm>
              <a:off x="7942737" y="5186615"/>
              <a:ext cx="1085056" cy="0"/>
            </a:xfrm>
            <a:prstGeom prst="straightConnector1">
              <a:avLst/>
            </a:prstGeom>
            <a:ln w="635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0" name="Title 1">
            <a:extLst>
              <a:ext uri="{FF2B5EF4-FFF2-40B4-BE49-F238E27FC236}">
                <a16:creationId xmlns:a16="http://schemas.microsoft.com/office/drawing/2014/main" id="{3DF45792-84F6-45C7-8F4F-D3C0BAC321CC}"/>
              </a:ext>
            </a:extLst>
          </p:cNvPr>
          <p:cNvSpPr txBox="1">
            <a:spLocks/>
          </p:cNvSpPr>
          <p:nvPr/>
        </p:nvSpPr>
        <p:spPr>
          <a:xfrm>
            <a:off x="1582705" y="2724537"/>
            <a:ext cx="8298802" cy="1256045"/>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algn="ctr"/>
            <a:r>
              <a:rPr lang="en-GB" sz="2400" dirty="0"/>
              <a:t>Example systems for an energy company</a:t>
            </a:r>
          </a:p>
        </p:txBody>
      </p:sp>
    </p:spTree>
    <p:extLst>
      <p:ext uri="{BB962C8B-B14F-4D97-AF65-F5344CB8AC3E}">
        <p14:creationId xmlns:p14="http://schemas.microsoft.com/office/powerpoint/2010/main" val="458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1C039-30B4-5F45-BC8F-58DCE3342DF5}"/>
              </a:ext>
            </a:extLst>
          </p:cNvPr>
          <p:cNvSpPr>
            <a:spLocks noGrp="1"/>
          </p:cNvSpPr>
          <p:nvPr>
            <p:ph type="ctrTitle"/>
          </p:nvPr>
        </p:nvSpPr>
        <p:spPr>
          <a:xfrm>
            <a:off x="1875094" y="2800977"/>
            <a:ext cx="8441811" cy="1256045"/>
          </a:xfrm>
        </p:spPr>
        <p:txBody>
          <a:bodyPr>
            <a:normAutofit fontScale="90000"/>
          </a:bodyPr>
          <a:lstStyle/>
          <a:p>
            <a:pPr algn="ctr"/>
            <a:r>
              <a:rPr lang="en-US" altLang="en-US" sz="3733" dirty="0">
                <a:ea typeface="ＭＳ Ｐゴシック" panose="020B0600070205080204" pitchFamily="34" charset="-128"/>
              </a:rPr>
              <a:t>An overview of the cyber threat</a:t>
            </a:r>
            <a:br>
              <a:rPr lang="en-US" altLang="en-US" sz="3733" dirty="0">
                <a:ea typeface="ＭＳ Ｐゴシック" panose="020B0600070205080204" pitchFamily="34" charset="-128"/>
              </a:rPr>
            </a:br>
            <a:br>
              <a:rPr lang="en-US" altLang="en-US" sz="3733" dirty="0">
                <a:ea typeface="ＭＳ Ｐゴシック" panose="020B0600070205080204" pitchFamily="34" charset="-128"/>
              </a:rPr>
            </a:br>
            <a:r>
              <a:rPr lang="en-GB" sz="2667" i="1" dirty="0"/>
              <a:t>Overview of the changing cyber threat landscape including recent real-world examples of cyber-attacks.</a:t>
            </a:r>
            <a:r>
              <a:rPr lang="en-GB" sz="2667" dirty="0"/>
              <a:t> </a:t>
            </a:r>
            <a:endParaRPr lang="en-US" altLang="en-US" sz="1333" dirty="0">
              <a:ea typeface="ＭＳ Ｐゴシック" panose="020B0600070205080204" pitchFamily="34" charset="-128"/>
            </a:endParaRPr>
          </a:p>
        </p:txBody>
      </p:sp>
    </p:spTree>
    <p:extLst>
      <p:ext uri="{BB962C8B-B14F-4D97-AF65-F5344CB8AC3E}">
        <p14:creationId xmlns:p14="http://schemas.microsoft.com/office/powerpoint/2010/main" val="318063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1D56-B7FD-4965-A609-DD42E3193AC1}"/>
              </a:ext>
            </a:extLst>
          </p:cNvPr>
          <p:cNvSpPr>
            <a:spLocks noGrp="1"/>
          </p:cNvSpPr>
          <p:nvPr>
            <p:ph type="ctrTitle"/>
          </p:nvPr>
        </p:nvSpPr>
        <p:spPr/>
        <p:txBody>
          <a:bodyPr/>
          <a:lstStyle/>
          <a:p>
            <a:r>
              <a:rPr lang="en-GB" dirty="0"/>
              <a:t>Questions?</a:t>
            </a:r>
          </a:p>
        </p:txBody>
      </p:sp>
    </p:spTree>
    <p:extLst>
      <p:ext uri="{BB962C8B-B14F-4D97-AF65-F5344CB8AC3E}">
        <p14:creationId xmlns:p14="http://schemas.microsoft.com/office/powerpoint/2010/main" val="59026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3"/>
          <p:cNvSpPr txBox="1">
            <a:spLocks noGrp="1"/>
          </p:cNvSpPr>
          <p:nvPr>
            <p:ph type="title"/>
          </p:nvPr>
        </p:nvSpPr>
        <p:spPr>
          <a:xfrm>
            <a:off x="471600" y="773084"/>
            <a:ext cx="9337418" cy="942994"/>
          </a:xfrm>
        </p:spPr>
        <p:txBody>
          <a:bodyPr>
            <a:noAutofit/>
          </a:bodyPr>
          <a:lstStyle>
            <a:lvl1pPr>
              <a:defRPr>
                <a:solidFill>
                  <a:srgbClr val="00B050"/>
                </a:solidFill>
              </a:defRPr>
            </a:lvl1pPr>
          </a:lstStyle>
          <a:p>
            <a:r>
              <a:rPr lang="en-GB" dirty="0">
                <a:solidFill>
                  <a:schemeClr val="accent1"/>
                </a:solidFill>
              </a:rPr>
              <a:t>Cyber threats to CNI are growing in parallel with digital adoption</a:t>
            </a:r>
          </a:p>
        </p:txBody>
      </p:sp>
      <p:grpSp>
        <p:nvGrpSpPr>
          <p:cNvPr id="41" name="Group 8">
            <a:extLst>
              <a:ext uri="{FF2B5EF4-FFF2-40B4-BE49-F238E27FC236}">
                <a16:creationId xmlns:a16="http://schemas.microsoft.com/office/drawing/2014/main" id="{906E026F-DEB2-4C0A-B961-8D77AC550F54}"/>
              </a:ext>
            </a:extLst>
          </p:cNvPr>
          <p:cNvGrpSpPr>
            <a:grpSpLocks/>
          </p:cNvGrpSpPr>
          <p:nvPr/>
        </p:nvGrpSpPr>
        <p:grpSpPr bwMode="auto">
          <a:xfrm>
            <a:off x="7019799" y="1878363"/>
            <a:ext cx="4230534" cy="4383933"/>
            <a:chOff x="379877" y="123590"/>
            <a:chExt cx="3400867" cy="2908678"/>
          </a:xfrm>
        </p:grpSpPr>
        <p:sp>
          <p:nvSpPr>
            <p:cNvPr id="43" name="Rectangle 42">
              <a:extLst>
                <a:ext uri="{FF2B5EF4-FFF2-40B4-BE49-F238E27FC236}">
                  <a16:creationId xmlns:a16="http://schemas.microsoft.com/office/drawing/2014/main" id="{08C469AF-ED38-43F9-9226-A7B116E7F28A}"/>
                </a:ext>
              </a:extLst>
            </p:cNvPr>
            <p:cNvSpPr/>
            <p:nvPr/>
          </p:nvSpPr>
          <p:spPr>
            <a:xfrm>
              <a:off x="393701" y="123590"/>
              <a:ext cx="3372491" cy="269177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p>
          </p:txBody>
        </p:sp>
        <p:sp>
          <p:nvSpPr>
            <p:cNvPr id="44" name="Freeform 10">
              <a:extLst>
                <a:ext uri="{FF2B5EF4-FFF2-40B4-BE49-F238E27FC236}">
                  <a16:creationId xmlns:a16="http://schemas.microsoft.com/office/drawing/2014/main" id="{609CEADB-526A-4DF2-9155-810F3CD350D4}"/>
                </a:ext>
              </a:extLst>
            </p:cNvPr>
            <p:cNvSpPr/>
            <p:nvPr/>
          </p:nvSpPr>
          <p:spPr>
            <a:xfrm>
              <a:off x="590393" y="242842"/>
              <a:ext cx="3091072" cy="1974392"/>
            </a:xfrm>
            <a:custGeom>
              <a:avLst/>
              <a:gdLst>
                <a:gd name="connsiteX0" fmla="*/ 0 w 3091157"/>
                <a:gd name="connsiteY0" fmla="*/ 1974457 h 1974457"/>
                <a:gd name="connsiteX1" fmla="*/ 428877 w 3091157"/>
                <a:gd name="connsiteY1" fmla="*/ 1933997 h 1974457"/>
                <a:gd name="connsiteX2" fmla="*/ 946768 w 3091157"/>
                <a:gd name="connsiteY2" fmla="*/ 1820708 h 1974457"/>
                <a:gd name="connsiteX3" fmla="*/ 1327093 w 3091157"/>
                <a:gd name="connsiteY3" fmla="*/ 1683144 h 1974457"/>
                <a:gd name="connsiteX4" fmla="*/ 1788339 w 3091157"/>
                <a:gd name="connsiteY4" fmla="*/ 1472751 h 1974457"/>
                <a:gd name="connsiteX5" fmla="*/ 2192941 w 3091157"/>
                <a:gd name="connsiteY5" fmla="*/ 1205714 h 1974457"/>
                <a:gd name="connsiteX6" fmla="*/ 2597543 w 3091157"/>
                <a:gd name="connsiteY6" fmla="*/ 801112 h 1974457"/>
                <a:gd name="connsiteX7" fmla="*/ 2864580 w 3091157"/>
                <a:gd name="connsiteY7" fmla="*/ 428878 h 1974457"/>
                <a:gd name="connsiteX8" fmla="*/ 3018329 w 3091157"/>
                <a:gd name="connsiteY8" fmla="*/ 137565 h 1974457"/>
                <a:gd name="connsiteX9" fmla="*/ 3066881 w 3091157"/>
                <a:gd name="connsiteY9" fmla="*/ 64737 h 1974457"/>
                <a:gd name="connsiteX10" fmla="*/ 3091157 w 3091157"/>
                <a:gd name="connsiteY10" fmla="*/ 0 h 197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1157" h="1974457">
                  <a:moveTo>
                    <a:pt x="0" y="1974457"/>
                  </a:moveTo>
                  <a:cubicBezTo>
                    <a:pt x="135541" y="1967039"/>
                    <a:pt x="271082" y="1959622"/>
                    <a:pt x="428877" y="1933997"/>
                  </a:cubicBezTo>
                  <a:cubicBezTo>
                    <a:pt x="586672" y="1908372"/>
                    <a:pt x="797065" y="1862517"/>
                    <a:pt x="946768" y="1820708"/>
                  </a:cubicBezTo>
                  <a:cubicBezTo>
                    <a:pt x="1096471" y="1778899"/>
                    <a:pt x="1186831" y="1741137"/>
                    <a:pt x="1327093" y="1683144"/>
                  </a:cubicBezTo>
                  <a:cubicBezTo>
                    <a:pt x="1467355" y="1625151"/>
                    <a:pt x="1644031" y="1552323"/>
                    <a:pt x="1788339" y="1472751"/>
                  </a:cubicBezTo>
                  <a:cubicBezTo>
                    <a:pt x="1932647" y="1393179"/>
                    <a:pt x="2058074" y="1317654"/>
                    <a:pt x="2192941" y="1205714"/>
                  </a:cubicBezTo>
                  <a:cubicBezTo>
                    <a:pt x="2327808" y="1093774"/>
                    <a:pt x="2485603" y="930585"/>
                    <a:pt x="2597543" y="801112"/>
                  </a:cubicBezTo>
                  <a:cubicBezTo>
                    <a:pt x="2709483" y="671639"/>
                    <a:pt x="2794449" y="539469"/>
                    <a:pt x="2864580" y="428878"/>
                  </a:cubicBezTo>
                  <a:cubicBezTo>
                    <a:pt x="2934711" y="318287"/>
                    <a:pt x="2984612" y="198255"/>
                    <a:pt x="3018329" y="137565"/>
                  </a:cubicBezTo>
                  <a:cubicBezTo>
                    <a:pt x="3052046" y="76875"/>
                    <a:pt x="3054743" y="87664"/>
                    <a:pt x="3066881" y="64737"/>
                  </a:cubicBezTo>
                  <a:cubicBezTo>
                    <a:pt x="3079019" y="41810"/>
                    <a:pt x="3085088" y="20905"/>
                    <a:pt x="3091157" y="0"/>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GB" sz="2400"/>
            </a:p>
          </p:txBody>
        </p:sp>
        <p:sp>
          <p:nvSpPr>
            <p:cNvPr id="45" name="Freeform 11">
              <a:extLst>
                <a:ext uri="{FF2B5EF4-FFF2-40B4-BE49-F238E27FC236}">
                  <a16:creationId xmlns:a16="http://schemas.microsoft.com/office/drawing/2014/main" id="{2654F6EE-8FBB-4D7B-B88A-D4C4A8027389}"/>
                </a:ext>
              </a:extLst>
            </p:cNvPr>
            <p:cNvSpPr/>
            <p:nvPr/>
          </p:nvSpPr>
          <p:spPr>
            <a:xfrm>
              <a:off x="607035" y="1121635"/>
              <a:ext cx="2994238" cy="1124772"/>
            </a:xfrm>
            <a:custGeom>
              <a:avLst/>
              <a:gdLst>
                <a:gd name="connsiteX0" fmla="*/ 0 w 2994053"/>
                <a:gd name="connsiteY0" fmla="*/ 1124793 h 1125311"/>
                <a:gd name="connsiteX1" fmla="*/ 679731 w 2994053"/>
                <a:gd name="connsiteY1" fmla="*/ 1092425 h 1125311"/>
                <a:gd name="connsiteX2" fmla="*/ 1432290 w 2994053"/>
                <a:gd name="connsiteY2" fmla="*/ 914400 h 1125311"/>
                <a:gd name="connsiteX3" fmla="*/ 2168665 w 2994053"/>
                <a:gd name="connsiteY3" fmla="*/ 647363 h 1125311"/>
                <a:gd name="connsiteX4" fmla="*/ 2791752 w 2994053"/>
                <a:gd name="connsiteY4" fmla="*/ 218485 h 1125311"/>
                <a:gd name="connsiteX5" fmla="*/ 2994053 w 2994053"/>
                <a:gd name="connsiteY5" fmla="*/ 0 h 11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4053" h="1125311">
                  <a:moveTo>
                    <a:pt x="0" y="1124793"/>
                  </a:moveTo>
                  <a:cubicBezTo>
                    <a:pt x="220508" y="1126141"/>
                    <a:pt x="441016" y="1127490"/>
                    <a:pt x="679731" y="1092425"/>
                  </a:cubicBezTo>
                  <a:cubicBezTo>
                    <a:pt x="918446" y="1057360"/>
                    <a:pt x="1184134" y="988577"/>
                    <a:pt x="1432290" y="914400"/>
                  </a:cubicBezTo>
                  <a:cubicBezTo>
                    <a:pt x="1680446" y="840223"/>
                    <a:pt x="1942088" y="763349"/>
                    <a:pt x="2168665" y="647363"/>
                  </a:cubicBezTo>
                  <a:cubicBezTo>
                    <a:pt x="2395242" y="531377"/>
                    <a:pt x="2654187" y="326379"/>
                    <a:pt x="2791752" y="218485"/>
                  </a:cubicBezTo>
                  <a:cubicBezTo>
                    <a:pt x="2929317" y="110591"/>
                    <a:pt x="2961685" y="55295"/>
                    <a:pt x="2994053" y="0"/>
                  </a:cubicBez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GB" sz="2400"/>
            </a:p>
          </p:txBody>
        </p:sp>
        <p:cxnSp>
          <p:nvCxnSpPr>
            <p:cNvPr id="46" name="Straight Connector 45">
              <a:extLst>
                <a:ext uri="{FF2B5EF4-FFF2-40B4-BE49-F238E27FC236}">
                  <a16:creationId xmlns:a16="http://schemas.microsoft.com/office/drawing/2014/main" id="{1674F1A5-FC28-435F-B045-E7858A4A457D}"/>
                </a:ext>
              </a:extLst>
            </p:cNvPr>
            <p:cNvCxnSpPr>
              <a:cxnSpLocks/>
            </p:cNvCxnSpPr>
            <p:nvPr/>
          </p:nvCxnSpPr>
          <p:spPr>
            <a:xfrm>
              <a:off x="3601274"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C15E1E-F3BA-48CD-A4F0-A4E01B5E9CF0}"/>
                </a:ext>
              </a:extLst>
            </p:cNvPr>
            <p:cNvCxnSpPr>
              <a:cxnSpLocks/>
            </p:cNvCxnSpPr>
            <p:nvPr/>
          </p:nvCxnSpPr>
          <p:spPr>
            <a:xfrm>
              <a:off x="3239666"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A0490CF-6534-4C7E-A4EA-2DB7E6EDD196}"/>
                </a:ext>
              </a:extLst>
            </p:cNvPr>
            <p:cNvCxnSpPr>
              <a:cxnSpLocks/>
            </p:cNvCxnSpPr>
            <p:nvPr/>
          </p:nvCxnSpPr>
          <p:spPr>
            <a:xfrm>
              <a:off x="2879570"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FC3DBF-95B1-474E-AEBD-FC7EC485ACB8}"/>
                </a:ext>
              </a:extLst>
            </p:cNvPr>
            <p:cNvCxnSpPr>
              <a:cxnSpLocks/>
            </p:cNvCxnSpPr>
            <p:nvPr/>
          </p:nvCxnSpPr>
          <p:spPr>
            <a:xfrm>
              <a:off x="2517961"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FD87DE-496F-43A9-AB8B-D6C2D504CB8B}"/>
                </a:ext>
              </a:extLst>
            </p:cNvPr>
            <p:cNvCxnSpPr>
              <a:cxnSpLocks/>
            </p:cNvCxnSpPr>
            <p:nvPr/>
          </p:nvCxnSpPr>
          <p:spPr>
            <a:xfrm>
              <a:off x="2159379"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1C4F4D1-0B9D-4FA5-BE2A-308F2A713E82}"/>
                </a:ext>
              </a:extLst>
            </p:cNvPr>
            <p:cNvCxnSpPr>
              <a:cxnSpLocks/>
            </p:cNvCxnSpPr>
            <p:nvPr/>
          </p:nvCxnSpPr>
          <p:spPr>
            <a:xfrm>
              <a:off x="1800797"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976E6E8-51DC-4C92-B56E-2AA22BBB19A0}"/>
                </a:ext>
              </a:extLst>
            </p:cNvPr>
            <p:cNvCxnSpPr>
              <a:cxnSpLocks/>
            </p:cNvCxnSpPr>
            <p:nvPr/>
          </p:nvCxnSpPr>
          <p:spPr>
            <a:xfrm>
              <a:off x="1439189"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8C1C7F1-AAB8-4086-8CC6-7053920A669E}"/>
                </a:ext>
              </a:extLst>
            </p:cNvPr>
            <p:cNvCxnSpPr>
              <a:cxnSpLocks/>
            </p:cNvCxnSpPr>
            <p:nvPr/>
          </p:nvCxnSpPr>
          <p:spPr>
            <a:xfrm>
              <a:off x="1080606"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86DCD6-8229-4A70-9DDE-A63474413DED}"/>
                </a:ext>
              </a:extLst>
            </p:cNvPr>
            <p:cNvCxnSpPr>
              <a:cxnSpLocks/>
            </p:cNvCxnSpPr>
            <p:nvPr/>
          </p:nvCxnSpPr>
          <p:spPr>
            <a:xfrm>
              <a:off x="720510" y="2815361"/>
              <a:ext cx="0" cy="78083"/>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21">
              <a:extLst>
                <a:ext uri="{FF2B5EF4-FFF2-40B4-BE49-F238E27FC236}">
                  <a16:creationId xmlns:a16="http://schemas.microsoft.com/office/drawing/2014/main" id="{CCF2F104-53A9-47F9-B2C4-703F2C25FC62}"/>
                </a:ext>
              </a:extLst>
            </p:cNvPr>
            <p:cNvSpPr txBox="1">
              <a:spLocks noChangeArrowheads="1"/>
            </p:cNvSpPr>
            <p:nvPr/>
          </p:nvSpPr>
          <p:spPr bwMode="auto">
            <a:xfrm>
              <a:off x="3390031"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2022</a:t>
              </a:r>
            </a:p>
          </p:txBody>
        </p:sp>
        <p:sp>
          <p:nvSpPr>
            <p:cNvPr id="56" name="TextBox 22">
              <a:extLst>
                <a:ext uri="{FF2B5EF4-FFF2-40B4-BE49-F238E27FC236}">
                  <a16:creationId xmlns:a16="http://schemas.microsoft.com/office/drawing/2014/main" id="{5FCD6CB3-2804-4228-8A91-6C56D2E372DC}"/>
                </a:ext>
              </a:extLst>
            </p:cNvPr>
            <p:cNvSpPr txBox="1">
              <a:spLocks noChangeArrowheads="1"/>
            </p:cNvSpPr>
            <p:nvPr/>
          </p:nvSpPr>
          <p:spPr bwMode="auto">
            <a:xfrm>
              <a:off x="30312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2021</a:t>
              </a:r>
            </a:p>
          </p:txBody>
        </p:sp>
        <p:sp>
          <p:nvSpPr>
            <p:cNvPr id="57" name="TextBox 23">
              <a:extLst>
                <a:ext uri="{FF2B5EF4-FFF2-40B4-BE49-F238E27FC236}">
                  <a16:creationId xmlns:a16="http://schemas.microsoft.com/office/drawing/2014/main" id="{85469397-DE8F-4D4C-ACFB-9D9D1B3DB1D9}"/>
                </a:ext>
              </a:extLst>
            </p:cNvPr>
            <p:cNvSpPr txBox="1">
              <a:spLocks noChangeArrowheads="1"/>
            </p:cNvSpPr>
            <p:nvPr/>
          </p:nvSpPr>
          <p:spPr bwMode="auto">
            <a:xfrm>
              <a:off x="266930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2020</a:t>
              </a:r>
            </a:p>
          </p:txBody>
        </p:sp>
        <p:sp>
          <p:nvSpPr>
            <p:cNvPr id="58" name="TextBox 24">
              <a:extLst>
                <a:ext uri="{FF2B5EF4-FFF2-40B4-BE49-F238E27FC236}">
                  <a16:creationId xmlns:a16="http://schemas.microsoft.com/office/drawing/2014/main" id="{1439E465-6615-43CC-BCD6-D2273DA515AB}"/>
                </a:ext>
              </a:extLst>
            </p:cNvPr>
            <p:cNvSpPr txBox="1">
              <a:spLocks noChangeArrowheads="1"/>
            </p:cNvSpPr>
            <p:nvPr/>
          </p:nvSpPr>
          <p:spPr bwMode="auto">
            <a:xfrm>
              <a:off x="231370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2019</a:t>
              </a:r>
            </a:p>
          </p:txBody>
        </p:sp>
        <p:sp>
          <p:nvSpPr>
            <p:cNvPr id="59" name="TextBox 25">
              <a:extLst>
                <a:ext uri="{FF2B5EF4-FFF2-40B4-BE49-F238E27FC236}">
                  <a16:creationId xmlns:a16="http://schemas.microsoft.com/office/drawing/2014/main" id="{32C40BA5-18C7-4378-8AAF-41016B5C383B}"/>
                </a:ext>
              </a:extLst>
            </p:cNvPr>
            <p:cNvSpPr txBox="1">
              <a:spLocks noChangeArrowheads="1"/>
            </p:cNvSpPr>
            <p:nvPr/>
          </p:nvSpPr>
          <p:spPr bwMode="auto">
            <a:xfrm>
              <a:off x="1948582"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2018</a:t>
              </a:r>
            </a:p>
          </p:txBody>
        </p:sp>
        <p:sp>
          <p:nvSpPr>
            <p:cNvPr id="60" name="TextBox 26">
              <a:extLst>
                <a:ext uri="{FF2B5EF4-FFF2-40B4-BE49-F238E27FC236}">
                  <a16:creationId xmlns:a16="http://schemas.microsoft.com/office/drawing/2014/main" id="{BEBEA720-AAF1-420A-AD55-68347491C098}"/>
                </a:ext>
              </a:extLst>
            </p:cNvPr>
            <p:cNvSpPr txBox="1">
              <a:spLocks noChangeArrowheads="1"/>
            </p:cNvSpPr>
            <p:nvPr/>
          </p:nvSpPr>
          <p:spPr bwMode="auto">
            <a:xfrm>
              <a:off x="1592981" y="2859011"/>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2017</a:t>
              </a:r>
            </a:p>
          </p:txBody>
        </p:sp>
        <p:sp>
          <p:nvSpPr>
            <p:cNvPr id="61" name="TextBox 27">
              <a:extLst>
                <a:ext uri="{FF2B5EF4-FFF2-40B4-BE49-F238E27FC236}">
                  <a16:creationId xmlns:a16="http://schemas.microsoft.com/office/drawing/2014/main" id="{506CA59E-8860-416A-8A11-D5A78AF361B4}"/>
                </a:ext>
              </a:extLst>
            </p:cNvPr>
            <p:cNvSpPr txBox="1">
              <a:spLocks noChangeArrowheads="1"/>
            </p:cNvSpPr>
            <p:nvPr/>
          </p:nvSpPr>
          <p:spPr bwMode="auto">
            <a:xfrm>
              <a:off x="12278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2016</a:t>
              </a:r>
            </a:p>
          </p:txBody>
        </p:sp>
        <p:sp>
          <p:nvSpPr>
            <p:cNvPr id="62" name="TextBox 28">
              <a:extLst>
                <a:ext uri="{FF2B5EF4-FFF2-40B4-BE49-F238E27FC236}">
                  <a16:creationId xmlns:a16="http://schemas.microsoft.com/office/drawing/2014/main" id="{BB148ADE-CDF1-42C0-BEF5-F884C9412783}"/>
                </a:ext>
              </a:extLst>
            </p:cNvPr>
            <p:cNvSpPr txBox="1">
              <a:spLocks noChangeArrowheads="1"/>
            </p:cNvSpPr>
            <p:nvPr/>
          </p:nvSpPr>
          <p:spPr bwMode="auto">
            <a:xfrm>
              <a:off x="8722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2015</a:t>
              </a:r>
            </a:p>
          </p:txBody>
        </p:sp>
        <p:sp>
          <p:nvSpPr>
            <p:cNvPr id="63" name="TextBox 29">
              <a:extLst>
                <a:ext uri="{FF2B5EF4-FFF2-40B4-BE49-F238E27FC236}">
                  <a16:creationId xmlns:a16="http://schemas.microsoft.com/office/drawing/2014/main" id="{4585C8ED-2DDE-4BE4-A90E-8F5E51EC82AC}"/>
                </a:ext>
              </a:extLst>
            </p:cNvPr>
            <p:cNvSpPr txBox="1">
              <a:spLocks noChangeArrowheads="1"/>
            </p:cNvSpPr>
            <p:nvPr/>
          </p:nvSpPr>
          <p:spPr bwMode="auto">
            <a:xfrm>
              <a:off x="499148"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2014</a:t>
              </a:r>
            </a:p>
          </p:txBody>
        </p:sp>
        <p:sp>
          <p:nvSpPr>
            <p:cNvPr id="64" name="Rectangular Callout 30">
              <a:extLst>
                <a:ext uri="{FF2B5EF4-FFF2-40B4-BE49-F238E27FC236}">
                  <a16:creationId xmlns:a16="http://schemas.microsoft.com/office/drawing/2014/main" id="{456F8DF2-920B-40CA-9BB8-ADA29498B7FF}"/>
                </a:ext>
              </a:extLst>
            </p:cNvPr>
            <p:cNvSpPr/>
            <p:nvPr/>
          </p:nvSpPr>
          <p:spPr>
            <a:xfrm>
              <a:off x="1873205" y="2213004"/>
              <a:ext cx="1849111" cy="448050"/>
            </a:xfrm>
            <a:prstGeom prst="wedgeRectCallout">
              <a:avLst>
                <a:gd name="adj1" fmla="val -86111"/>
                <a:gd name="adj2" fmla="val -3544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133" dirty="0"/>
                <a:t>Digital Service Adoption</a:t>
              </a:r>
            </a:p>
          </p:txBody>
        </p:sp>
        <p:sp>
          <p:nvSpPr>
            <p:cNvPr id="65" name="Rectangular Callout 31">
              <a:extLst>
                <a:ext uri="{FF2B5EF4-FFF2-40B4-BE49-F238E27FC236}">
                  <a16:creationId xmlns:a16="http://schemas.microsoft.com/office/drawing/2014/main" id="{0B71A107-C26D-4007-9E92-E222F4584253}"/>
                </a:ext>
              </a:extLst>
            </p:cNvPr>
            <p:cNvSpPr/>
            <p:nvPr/>
          </p:nvSpPr>
          <p:spPr>
            <a:xfrm>
              <a:off x="1163756" y="1043523"/>
              <a:ext cx="1273951" cy="356873"/>
            </a:xfrm>
            <a:prstGeom prst="wedgeRectCallout">
              <a:avLst>
                <a:gd name="adj1" fmla="val 81908"/>
                <a:gd name="adj2" fmla="val 44362"/>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133" dirty="0"/>
                <a:t>Attacks</a:t>
              </a:r>
            </a:p>
          </p:txBody>
        </p:sp>
        <p:sp>
          <p:nvSpPr>
            <p:cNvPr id="66" name="TextBox 32">
              <a:extLst>
                <a:ext uri="{FF2B5EF4-FFF2-40B4-BE49-F238E27FC236}">
                  <a16:creationId xmlns:a16="http://schemas.microsoft.com/office/drawing/2014/main" id="{D383D049-1C4F-4B69-8808-9920A1E8485F}"/>
                </a:ext>
              </a:extLst>
            </p:cNvPr>
            <p:cNvSpPr txBox="1">
              <a:spLocks noChangeArrowheads="1"/>
            </p:cNvSpPr>
            <p:nvPr/>
          </p:nvSpPr>
          <p:spPr bwMode="auto">
            <a:xfrm>
              <a:off x="379877" y="133340"/>
              <a:ext cx="2026760" cy="2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133" b="1"/>
                <a:t>Global Trend Data</a:t>
              </a:r>
            </a:p>
          </p:txBody>
        </p:sp>
      </p:grpSp>
      <p:pic>
        <p:nvPicPr>
          <p:cNvPr id="67" name="Picture 66">
            <a:extLst>
              <a:ext uri="{FF2B5EF4-FFF2-40B4-BE49-F238E27FC236}">
                <a16:creationId xmlns:a16="http://schemas.microsoft.com/office/drawing/2014/main" id="{E9338BE4-AF41-4E4A-80C2-B0146D77B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186" y="2030363"/>
            <a:ext cx="5700083" cy="4548667"/>
          </a:xfrm>
          <a:prstGeom prst="rect">
            <a:avLst/>
          </a:prstGeom>
        </p:spPr>
      </p:pic>
      <p:sp>
        <p:nvSpPr>
          <p:cNvPr id="68" name="Oval 67">
            <a:extLst>
              <a:ext uri="{FF2B5EF4-FFF2-40B4-BE49-F238E27FC236}">
                <a16:creationId xmlns:a16="http://schemas.microsoft.com/office/drawing/2014/main" id="{764A5FBE-CDE7-43C5-A272-9A0FC9DA0C5B}"/>
              </a:ext>
            </a:extLst>
          </p:cNvPr>
          <p:cNvSpPr/>
          <p:nvPr/>
        </p:nvSpPr>
        <p:spPr>
          <a:xfrm>
            <a:off x="2022726" y="3256276"/>
            <a:ext cx="2146479" cy="2094964"/>
          </a:xfrm>
          <a:prstGeom prst="ellipse">
            <a:avLst/>
          </a:prstGeom>
          <a:solidFill>
            <a:srgbClr val="103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a:t>Critical Information Infrastructure</a:t>
            </a:r>
          </a:p>
        </p:txBody>
      </p:sp>
    </p:spTree>
    <p:extLst>
      <p:ext uri="{BB962C8B-B14F-4D97-AF65-F5344CB8AC3E}">
        <p14:creationId xmlns:p14="http://schemas.microsoft.com/office/powerpoint/2010/main" val="45104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3B79F729-880C-7149-A477-EA7E053139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05" y="1910617"/>
            <a:ext cx="5700083" cy="4548667"/>
          </a:xfrm>
          <a:prstGeom prst="rect">
            <a:avLst/>
          </a:prstGeom>
        </p:spPr>
      </p:pic>
      <p:sp>
        <p:nvSpPr>
          <p:cNvPr id="117" name="Title 3"/>
          <p:cNvSpPr txBox="1">
            <a:spLocks noGrp="1"/>
          </p:cNvSpPr>
          <p:nvPr>
            <p:ph type="title"/>
          </p:nvPr>
        </p:nvSpPr>
        <p:spPr>
          <a:xfrm>
            <a:off x="471600" y="766799"/>
            <a:ext cx="10268444" cy="968973"/>
          </a:xfrm>
          <a:prstGeom prst="rect">
            <a:avLst/>
          </a:prstGeom>
          <a:noFill/>
          <a:ln w="9525">
            <a:noFill/>
            <a:miter lim="800000"/>
            <a:headEnd/>
            <a:tailEnd/>
          </a:ln>
        </p:spPr>
        <p:txBody>
          <a:bodyPr vert="horz" wrap="square" lIns="0" tIns="0" rIns="121920" bIns="48000" numCol="1" rtlCol="0" anchor="t" anchorCtr="0" compatLnSpc="1">
            <a:prstTxWarp prst="textNoShape">
              <a:avLst/>
            </a:prstTxWarp>
            <a:normAutofit/>
          </a:bodyPr>
          <a:lstStyle>
            <a:lvl1pPr>
              <a:defRPr>
                <a:solidFill>
                  <a:srgbClr val="00B050"/>
                </a:solidFill>
              </a:defRPr>
            </a:lvl1pPr>
          </a:lstStyle>
          <a:p>
            <a:r>
              <a:rPr lang="en-GB" dirty="0">
                <a:solidFill>
                  <a:schemeClr val="accent1"/>
                </a:solidFill>
              </a:rPr>
              <a:t>We don’t always understand the cyber risks to our CNI, so cannot mitigate them effectively</a:t>
            </a:r>
            <a:endParaRPr dirty="0">
              <a:solidFill>
                <a:schemeClr val="accent1"/>
              </a:solidFill>
            </a:endParaRPr>
          </a:p>
        </p:txBody>
      </p:sp>
      <p:sp>
        <p:nvSpPr>
          <p:cNvPr id="6" name="Oval 5">
            <a:extLst>
              <a:ext uri="{FF2B5EF4-FFF2-40B4-BE49-F238E27FC236}">
                <a16:creationId xmlns:a16="http://schemas.microsoft.com/office/drawing/2014/main" id="{751E2EAD-E75A-C944-A8DF-4BDC9D79446B}"/>
              </a:ext>
            </a:extLst>
          </p:cNvPr>
          <p:cNvSpPr/>
          <p:nvPr/>
        </p:nvSpPr>
        <p:spPr>
          <a:xfrm>
            <a:off x="2455569" y="3136528"/>
            <a:ext cx="2146479" cy="2094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Critical National Infrastructure systems are subject to cyber risks</a:t>
            </a:r>
          </a:p>
        </p:txBody>
      </p:sp>
      <p:grpSp>
        <p:nvGrpSpPr>
          <p:cNvPr id="25" name="Group 24">
            <a:extLst>
              <a:ext uri="{FF2B5EF4-FFF2-40B4-BE49-F238E27FC236}">
                <a16:creationId xmlns:a16="http://schemas.microsoft.com/office/drawing/2014/main" id="{EE6BD064-5F90-A749-9595-3413BFBF13EC}"/>
              </a:ext>
            </a:extLst>
          </p:cNvPr>
          <p:cNvGrpSpPr/>
          <p:nvPr/>
        </p:nvGrpSpPr>
        <p:grpSpPr>
          <a:xfrm>
            <a:off x="4045608" y="2097446"/>
            <a:ext cx="6867613" cy="4389540"/>
            <a:chOff x="3034206" y="1573084"/>
            <a:chExt cx="5150710" cy="3292155"/>
          </a:xfrm>
        </p:grpSpPr>
        <p:grpSp>
          <p:nvGrpSpPr>
            <p:cNvPr id="8" name="Group 7">
              <a:extLst>
                <a:ext uri="{FF2B5EF4-FFF2-40B4-BE49-F238E27FC236}">
                  <a16:creationId xmlns:a16="http://schemas.microsoft.com/office/drawing/2014/main" id="{F21EB737-6B48-DF41-AEA6-65507DAD77DF}"/>
                </a:ext>
              </a:extLst>
            </p:cNvPr>
            <p:cNvGrpSpPr/>
            <p:nvPr/>
          </p:nvGrpSpPr>
          <p:grpSpPr>
            <a:xfrm>
              <a:off x="3034206" y="1573084"/>
              <a:ext cx="5150710" cy="3292155"/>
              <a:chOff x="3034206" y="1573084"/>
              <a:chExt cx="5150710" cy="3292155"/>
            </a:xfrm>
          </p:grpSpPr>
          <p:pic>
            <p:nvPicPr>
              <p:cNvPr id="4" name="Picture 3">
                <a:extLst>
                  <a:ext uri="{FF2B5EF4-FFF2-40B4-BE49-F238E27FC236}">
                    <a16:creationId xmlns:a16="http://schemas.microsoft.com/office/drawing/2014/main" id="{5A0490C5-3A97-1940-8420-6C48E852C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3491" y="1573084"/>
                <a:ext cx="2421425" cy="3014176"/>
              </a:xfrm>
              <a:prstGeom prst="rect">
                <a:avLst/>
              </a:prstGeom>
            </p:spPr>
          </p:pic>
          <p:pic>
            <p:nvPicPr>
              <p:cNvPr id="7" name="Picture 6">
                <a:extLst>
                  <a:ext uri="{FF2B5EF4-FFF2-40B4-BE49-F238E27FC236}">
                    <a16:creationId xmlns:a16="http://schemas.microsoft.com/office/drawing/2014/main" id="{7531A176-3CAF-154E-86FB-A2C5F52786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2778" y="2369714"/>
                <a:ext cx="509222" cy="439204"/>
              </a:xfrm>
              <a:prstGeom prst="rect">
                <a:avLst/>
              </a:prstGeom>
            </p:spPr>
          </p:pic>
          <p:pic>
            <p:nvPicPr>
              <p:cNvPr id="10" name="Picture 9">
                <a:extLst>
                  <a:ext uri="{FF2B5EF4-FFF2-40B4-BE49-F238E27FC236}">
                    <a16:creationId xmlns:a16="http://schemas.microsoft.com/office/drawing/2014/main" id="{A70DF0DB-440A-454D-80DA-DE235545C8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4206" y="4426035"/>
                <a:ext cx="509222" cy="439204"/>
              </a:xfrm>
              <a:prstGeom prst="rect">
                <a:avLst/>
              </a:prstGeom>
            </p:spPr>
          </p:pic>
        </p:grpSp>
        <p:cxnSp>
          <p:nvCxnSpPr>
            <p:cNvPr id="15" name="Curved Connector 14">
              <a:extLst>
                <a:ext uri="{FF2B5EF4-FFF2-40B4-BE49-F238E27FC236}">
                  <a16:creationId xmlns:a16="http://schemas.microsoft.com/office/drawing/2014/main" id="{8CE44198-875E-0F4D-8004-D8500DE63AA3}"/>
                </a:ext>
              </a:extLst>
            </p:cNvPr>
            <p:cNvCxnSpPr>
              <a:cxnSpLocks/>
              <a:stCxn id="4" idx="1"/>
              <a:endCxn id="7" idx="3"/>
            </p:cNvCxnSpPr>
            <p:nvPr/>
          </p:nvCxnSpPr>
          <p:spPr>
            <a:xfrm rot="10800000">
              <a:off x="4572001" y="2589316"/>
              <a:ext cx="1191491" cy="490856"/>
            </a:xfrm>
            <a:prstGeom prst="curvedConnector3">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14ED45F9-2F21-2048-B440-33F064636B45}"/>
                </a:ext>
              </a:extLst>
            </p:cNvPr>
            <p:cNvCxnSpPr>
              <a:cxnSpLocks/>
              <a:endCxn id="10" idx="3"/>
            </p:cNvCxnSpPr>
            <p:nvPr/>
          </p:nvCxnSpPr>
          <p:spPr>
            <a:xfrm rot="10800000" flipV="1">
              <a:off x="3543429" y="3754249"/>
              <a:ext cx="2420159" cy="891388"/>
            </a:xfrm>
            <a:prstGeom prst="curvedConnector3">
              <a:avLst>
                <a:gd name="adj1" fmla="val 50000"/>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406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3"/>
          <p:cNvSpPr txBox="1">
            <a:spLocks noGrp="1"/>
          </p:cNvSpPr>
          <p:nvPr>
            <p:ph type="title"/>
          </p:nvPr>
        </p:nvSpPr>
        <p:spPr>
          <a:xfrm>
            <a:off x="514781" y="127422"/>
            <a:ext cx="10911600" cy="604800"/>
          </a:xfrm>
          <a:prstGeom prst="rect">
            <a:avLst/>
          </a:prstGeom>
          <a:noFill/>
          <a:ln w="9525">
            <a:noFill/>
            <a:miter lim="800000"/>
            <a:headEnd/>
            <a:tailEnd/>
          </a:ln>
        </p:spPr>
        <p:txBody>
          <a:bodyPr vert="horz" wrap="square" lIns="0" tIns="0" rIns="121920" bIns="48000" numCol="1" rtlCol="0" anchor="t" anchorCtr="0" compatLnSpc="1">
            <a:prstTxWarp prst="textNoShape">
              <a:avLst/>
            </a:prstTxWarp>
            <a:normAutofit/>
          </a:bodyPr>
          <a:lstStyle>
            <a:lvl1pPr>
              <a:defRPr>
                <a:solidFill>
                  <a:srgbClr val="00B050"/>
                </a:solidFill>
              </a:defRPr>
            </a:lvl1pPr>
          </a:lstStyle>
          <a:p>
            <a:r>
              <a:rPr lang="en-GB" sz="3733" dirty="0">
                <a:solidFill>
                  <a:srgbClr val="103A3E"/>
                </a:solidFill>
                <a:ea typeface="ＭＳ Ｐゴシック" panose="020B0600070205080204" pitchFamily="34" charset="-128"/>
              </a:rPr>
              <a:t>Be aware, t</a:t>
            </a:r>
            <a:r>
              <a:rPr sz="3733" dirty="0">
                <a:solidFill>
                  <a:srgbClr val="103A3E"/>
                </a:solidFill>
                <a:ea typeface="ＭＳ Ｐゴシック" panose="020B0600070205080204" pitchFamily="34" charset="-128"/>
              </a:rPr>
              <a:t>he cyber threat is very real</a:t>
            </a:r>
          </a:p>
        </p:txBody>
      </p:sp>
      <p:pic>
        <p:nvPicPr>
          <p:cNvPr id="118" name="Picture 14" descr="Picture 14"/>
          <p:cNvPicPr>
            <a:picLocks noChangeAspect="1"/>
          </p:cNvPicPr>
          <p:nvPr/>
        </p:nvPicPr>
        <p:blipFill>
          <a:blip r:embed="rId3"/>
          <a:stretch>
            <a:fillRect/>
          </a:stretch>
        </p:blipFill>
        <p:spPr>
          <a:xfrm>
            <a:off x="514781" y="5068923"/>
            <a:ext cx="2682467" cy="812564"/>
          </a:xfrm>
          <a:prstGeom prst="rect">
            <a:avLst/>
          </a:prstGeom>
          <a:ln w="12700">
            <a:miter lim="400000"/>
          </a:ln>
        </p:spPr>
      </p:pic>
      <p:pic>
        <p:nvPicPr>
          <p:cNvPr id="119" name="Picture 4" descr="Picture 4"/>
          <p:cNvPicPr>
            <a:picLocks noChangeAspect="1"/>
          </p:cNvPicPr>
          <p:nvPr/>
        </p:nvPicPr>
        <p:blipFill>
          <a:blip r:embed="rId4"/>
          <a:stretch>
            <a:fillRect/>
          </a:stretch>
        </p:blipFill>
        <p:spPr>
          <a:xfrm>
            <a:off x="8503503" y="1436861"/>
            <a:ext cx="3240023" cy="2430017"/>
          </a:xfrm>
          <a:prstGeom prst="rect">
            <a:avLst/>
          </a:prstGeom>
          <a:ln w="12700">
            <a:miter lim="400000"/>
          </a:ln>
        </p:spPr>
      </p:pic>
      <p:pic>
        <p:nvPicPr>
          <p:cNvPr id="3" name="Picture 2">
            <a:extLst>
              <a:ext uri="{FF2B5EF4-FFF2-40B4-BE49-F238E27FC236}">
                <a16:creationId xmlns:a16="http://schemas.microsoft.com/office/drawing/2014/main" id="{9B8DC3C2-48ED-466E-B788-28113D9A70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21" y="1342724"/>
            <a:ext cx="3096387" cy="2064257"/>
          </a:xfrm>
          <a:prstGeom prst="rect">
            <a:avLst/>
          </a:prstGeom>
        </p:spPr>
      </p:pic>
      <p:grpSp>
        <p:nvGrpSpPr>
          <p:cNvPr id="4" name="Group 3">
            <a:extLst>
              <a:ext uri="{FF2B5EF4-FFF2-40B4-BE49-F238E27FC236}">
                <a16:creationId xmlns:a16="http://schemas.microsoft.com/office/drawing/2014/main" id="{0654D61C-7B2E-4FB1-9156-496D4F9EC476}"/>
              </a:ext>
            </a:extLst>
          </p:cNvPr>
          <p:cNvGrpSpPr/>
          <p:nvPr/>
        </p:nvGrpSpPr>
        <p:grpSpPr>
          <a:xfrm>
            <a:off x="3309029" y="1055114"/>
            <a:ext cx="5027338" cy="5198977"/>
            <a:chOff x="2534853" y="1137584"/>
            <a:chExt cx="3770504" cy="3899233"/>
          </a:xfrm>
        </p:grpSpPr>
        <p:grpSp>
          <p:nvGrpSpPr>
            <p:cNvPr id="14" name="Group 8">
              <a:extLst>
                <a:ext uri="{FF2B5EF4-FFF2-40B4-BE49-F238E27FC236}">
                  <a16:creationId xmlns:a16="http://schemas.microsoft.com/office/drawing/2014/main" id="{6991B546-0AED-4C2D-A46A-A29E3A3953E8}"/>
                </a:ext>
              </a:extLst>
            </p:cNvPr>
            <p:cNvGrpSpPr>
              <a:grpSpLocks/>
            </p:cNvGrpSpPr>
            <p:nvPr/>
          </p:nvGrpSpPr>
          <p:grpSpPr bwMode="auto">
            <a:xfrm>
              <a:off x="2784411" y="1137584"/>
              <a:ext cx="3172901" cy="3287950"/>
              <a:chOff x="379877" y="123590"/>
              <a:chExt cx="3400867" cy="2908678"/>
            </a:xfrm>
          </p:grpSpPr>
          <p:sp>
            <p:nvSpPr>
              <p:cNvPr id="15" name="Rectangle 14">
                <a:extLst>
                  <a:ext uri="{FF2B5EF4-FFF2-40B4-BE49-F238E27FC236}">
                    <a16:creationId xmlns:a16="http://schemas.microsoft.com/office/drawing/2014/main" id="{7B678733-E5E7-41BA-BE64-955EE0FB8485}"/>
                  </a:ext>
                </a:extLst>
              </p:cNvPr>
              <p:cNvSpPr/>
              <p:nvPr/>
            </p:nvSpPr>
            <p:spPr>
              <a:xfrm>
                <a:off x="393701" y="123590"/>
                <a:ext cx="3372491" cy="269177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p>
            </p:txBody>
          </p:sp>
          <p:sp>
            <p:nvSpPr>
              <p:cNvPr id="16" name="Freeform 10">
                <a:extLst>
                  <a:ext uri="{FF2B5EF4-FFF2-40B4-BE49-F238E27FC236}">
                    <a16:creationId xmlns:a16="http://schemas.microsoft.com/office/drawing/2014/main" id="{80DE42C6-E8FD-4BF1-A724-B32020ED5305}"/>
                  </a:ext>
                </a:extLst>
              </p:cNvPr>
              <p:cNvSpPr/>
              <p:nvPr/>
            </p:nvSpPr>
            <p:spPr>
              <a:xfrm>
                <a:off x="590393" y="242842"/>
                <a:ext cx="3091072" cy="1974392"/>
              </a:xfrm>
              <a:custGeom>
                <a:avLst/>
                <a:gdLst>
                  <a:gd name="connsiteX0" fmla="*/ 0 w 3091157"/>
                  <a:gd name="connsiteY0" fmla="*/ 1974457 h 1974457"/>
                  <a:gd name="connsiteX1" fmla="*/ 428877 w 3091157"/>
                  <a:gd name="connsiteY1" fmla="*/ 1933997 h 1974457"/>
                  <a:gd name="connsiteX2" fmla="*/ 946768 w 3091157"/>
                  <a:gd name="connsiteY2" fmla="*/ 1820708 h 1974457"/>
                  <a:gd name="connsiteX3" fmla="*/ 1327093 w 3091157"/>
                  <a:gd name="connsiteY3" fmla="*/ 1683144 h 1974457"/>
                  <a:gd name="connsiteX4" fmla="*/ 1788339 w 3091157"/>
                  <a:gd name="connsiteY4" fmla="*/ 1472751 h 1974457"/>
                  <a:gd name="connsiteX5" fmla="*/ 2192941 w 3091157"/>
                  <a:gd name="connsiteY5" fmla="*/ 1205714 h 1974457"/>
                  <a:gd name="connsiteX6" fmla="*/ 2597543 w 3091157"/>
                  <a:gd name="connsiteY6" fmla="*/ 801112 h 1974457"/>
                  <a:gd name="connsiteX7" fmla="*/ 2864580 w 3091157"/>
                  <a:gd name="connsiteY7" fmla="*/ 428878 h 1974457"/>
                  <a:gd name="connsiteX8" fmla="*/ 3018329 w 3091157"/>
                  <a:gd name="connsiteY8" fmla="*/ 137565 h 1974457"/>
                  <a:gd name="connsiteX9" fmla="*/ 3066881 w 3091157"/>
                  <a:gd name="connsiteY9" fmla="*/ 64737 h 1974457"/>
                  <a:gd name="connsiteX10" fmla="*/ 3091157 w 3091157"/>
                  <a:gd name="connsiteY10" fmla="*/ 0 h 197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1157" h="1974457">
                    <a:moveTo>
                      <a:pt x="0" y="1974457"/>
                    </a:moveTo>
                    <a:cubicBezTo>
                      <a:pt x="135541" y="1967039"/>
                      <a:pt x="271082" y="1959622"/>
                      <a:pt x="428877" y="1933997"/>
                    </a:cubicBezTo>
                    <a:cubicBezTo>
                      <a:pt x="586672" y="1908372"/>
                      <a:pt x="797065" y="1862517"/>
                      <a:pt x="946768" y="1820708"/>
                    </a:cubicBezTo>
                    <a:cubicBezTo>
                      <a:pt x="1096471" y="1778899"/>
                      <a:pt x="1186831" y="1741137"/>
                      <a:pt x="1327093" y="1683144"/>
                    </a:cubicBezTo>
                    <a:cubicBezTo>
                      <a:pt x="1467355" y="1625151"/>
                      <a:pt x="1644031" y="1552323"/>
                      <a:pt x="1788339" y="1472751"/>
                    </a:cubicBezTo>
                    <a:cubicBezTo>
                      <a:pt x="1932647" y="1393179"/>
                      <a:pt x="2058074" y="1317654"/>
                      <a:pt x="2192941" y="1205714"/>
                    </a:cubicBezTo>
                    <a:cubicBezTo>
                      <a:pt x="2327808" y="1093774"/>
                      <a:pt x="2485603" y="930585"/>
                      <a:pt x="2597543" y="801112"/>
                    </a:cubicBezTo>
                    <a:cubicBezTo>
                      <a:pt x="2709483" y="671639"/>
                      <a:pt x="2794449" y="539469"/>
                      <a:pt x="2864580" y="428878"/>
                    </a:cubicBezTo>
                    <a:cubicBezTo>
                      <a:pt x="2934711" y="318287"/>
                      <a:pt x="2984612" y="198255"/>
                      <a:pt x="3018329" y="137565"/>
                    </a:cubicBezTo>
                    <a:cubicBezTo>
                      <a:pt x="3052046" y="76875"/>
                      <a:pt x="3054743" y="87664"/>
                      <a:pt x="3066881" y="64737"/>
                    </a:cubicBezTo>
                    <a:cubicBezTo>
                      <a:pt x="3079019" y="41810"/>
                      <a:pt x="3085088" y="20905"/>
                      <a:pt x="3091157" y="0"/>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GB" sz="2400"/>
              </a:p>
            </p:txBody>
          </p:sp>
          <p:sp>
            <p:nvSpPr>
              <p:cNvPr id="17" name="Freeform 11">
                <a:extLst>
                  <a:ext uri="{FF2B5EF4-FFF2-40B4-BE49-F238E27FC236}">
                    <a16:creationId xmlns:a16="http://schemas.microsoft.com/office/drawing/2014/main" id="{E1537A5C-0619-4882-9B00-F18D1B1869F0}"/>
                  </a:ext>
                </a:extLst>
              </p:cNvPr>
              <p:cNvSpPr/>
              <p:nvPr/>
            </p:nvSpPr>
            <p:spPr>
              <a:xfrm>
                <a:off x="607035" y="1121635"/>
                <a:ext cx="2994238" cy="1124772"/>
              </a:xfrm>
              <a:custGeom>
                <a:avLst/>
                <a:gdLst>
                  <a:gd name="connsiteX0" fmla="*/ 0 w 2994053"/>
                  <a:gd name="connsiteY0" fmla="*/ 1124793 h 1125311"/>
                  <a:gd name="connsiteX1" fmla="*/ 679731 w 2994053"/>
                  <a:gd name="connsiteY1" fmla="*/ 1092425 h 1125311"/>
                  <a:gd name="connsiteX2" fmla="*/ 1432290 w 2994053"/>
                  <a:gd name="connsiteY2" fmla="*/ 914400 h 1125311"/>
                  <a:gd name="connsiteX3" fmla="*/ 2168665 w 2994053"/>
                  <a:gd name="connsiteY3" fmla="*/ 647363 h 1125311"/>
                  <a:gd name="connsiteX4" fmla="*/ 2791752 w 2994053"/>
                  <a:gd name="connsiteY4" fmla="*/ 218485 h 1125311"/>
                  <a:gd name="connsiteX5" fmla="*/ 2994053 w 2994053"/>
                  <a:gd name="connsiteY5" fmla="*/ 0 h 11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4053" h="1125311">
                    <a:moveTo>
                      <a:pt x="0" y="1124793"/>
                    </a:moveTo>
                    <a:cubicBezTo>
                      <a:pt x="220508" y="1126141"/>
                      <a:pt x="441016" y="1127490"/>
                      <a:pt x="679731" y="1092425"/>
                    </a:cubicBezTo>
                    <a:cubicBezTo>
                      <a:pt x="918446" y="1057360"/>
                      <a:pt x="1184134" y="988577"/>
                      <a:pt x="1432290" y="914400"/>
                    </a:cubicBezTo>
                    <a:cubicBezTo>
                      <a:pt x="1680446" y="840223"/>
                      <a:pt x="1942088" y="763349"/>
                      <a:pt x="2168665" y="647363"/>
                    </a:cubicBezTo>
                    <a:cubicBezTo>
                      <a:pt x="2395242" y="531377"/>
                      <a:pt x="2654187" y="326379"/>
                      <a:pt x="2791752" y="218485"/>
                    </a:cubicBezTo>
                    <a:cubicBezTo>
                      <a:pt x="2929317" y="110591"/>
                      <a:pt x="2961685" y="55295"/>
                      <a:pt x="2994053" y="0"/>
                    </a:cubicBez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GB" sz="2400"/>
              </a:p>
            </p:txBody>
          </p:sp>
          <p:cxnSp>
            <p:nvCxnSpPr>
              <p:cNvPr id="18" name="Straight Connector 17">
                <a:extLst>
                  <a:ext uri="{FF2B5EF4-FFF2-40B4-BE49-F238E27FC236}">
                    <a16:creationId xmlns:a16="http://schemas.microsoft.com/office/drawing/2014/main" id="{F1E40067-44E0-4A89-A847-FC74E9C8F145}"/>
                  </a:ext>
                </a:extLst>
              </p:cNvPr>
              <p:cNvCxnSpPr>
                <a:cxnSpLocks/>
              </p:cNvCxnSpPr>
              <p:nvPr/>
            </p:nvCxnSpPr>
            <p:spPr>
              <a:xfrm>
                <a:off x="3601274"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7FE927-4225-476C-93F1-559D887DD0FB}"/>
                  </a:ext>
                </a:extLst>
              </p:cNvPr>
              <p:cNvCxnSpPr>
                <a:cxnSpLocks/>
              </p:cNvCxnSpPr>
              <p:nvPr/>
            </p:nvCxnSpPr>
            <p:spPr>
              <a:xfrm>
                <a:off x="3239666"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2674C6-9A17-4DC2-86F3-324B3FC15F87}"/>
                  </a:ext>
                </a:extLst>
              </p:cNvPr>
              <p:cNvCxnSpPr>
                <a:cxnSpLocks/>
              </p:cNvCxnSpPr>
              <p:nvPr/>
            </p:nvCxnSpPr>
            <p:spPr>
              <a:xfrm>
                <a:off x="2879570"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5A2A4D-0BFD-4005-9E1E-B0E6E34BE48F}"/>
                  </a:ext>
                </a:extLst>
              </p:cNvPr>
              <p:cNvCxnSpPr>
                <a:cxnSpLocks/>
              </p:cNvCxnSpPr>
              <p:nvPr/>
            </p:nvCxnSpPr>
            <p:spPr>
              <a:xfrm>
                <a:off x="2517961"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766BE7-A209-434E-8D0E-C64CDE4378A3}"/>
                  </a:ext>
                </a:extLst>
              </p:cNvPr>
              <p:cNvCxnSpPr>
                <a:cxnSpLocks/>
              </p:cNvCxnSpPr>
              <p:nvPr/>
            </p:nvCxnSpPr>
            <p:spPr>
              <a:xfrm>
                <a:off x="2159379"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DD4C14-0298-4240-A2E6-32A922627508}"/>
                  </a:ext>
                </a:extLst>
              </p:cNvPr>
              <p:cNvCxnSpPr>
                <a:cxnSpLocks/>
              </p:cNvCxnSpPr>
              <p:nvPr/>
            </p:nvCxnSpPr>
            <p:spPr>
              <a:xfrm>
                <a:off x="1800797"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8FD41A-459B-4391-A15E-703825729EC1}"/>
                  </a:ext>
                </a:extLst>
              </p:cNvPr>
              <p:cNvCxnSpPr>
                <a:cxnSpLocks/>
              </p:cNvCxnSpPr>
              <p:nvPr/>
            </p:nvCxnSpPr>
            <p:spPr>
              <a:xfrm>
                <a:off x="1439189"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838CC4-5FB5-482A-BCBE-8A6BB85272C4}"/>
                  </a:ext>
                </a:extLst>
              </p:cNvPr>
              <p:cNvCxnSpPr>
                <a:cxnSpLocks/>
              </p:cNvCxnSpPr>
              <p:nvPr/>
            </p:nvCxnSpPr>
            <p:spPr>
              <a:xfrm>
                <a:off x="1080606" y="2815361"/>
                <a:ext cx="0" cy="7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E05A03E-82DD-4AC4-A9B3-6D2B0862CD2B}"/>
                  </a:ext>
                </a:extLst>
              </p:cNvPr>
              <p:cNvCxnSpPr>
                <a:cxnSpLocks/>
              </p:cNvCxnSpPr>
              <p:nvPr/>
            </p:nvCxnSpPr>
            <p:spPr>
              <a:xfrm>
                <a:off x="720510" y="2815361"/>
                <a:ext cx="0" cy="78083"/>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1">
                <a:extLst>
                  <a:ext uri="{FF2B5EF4-FFF2-40B4-BE49-F238E27FC236}">
                    <a16:creationId xmlns:a16="http://schemas.microsoft.com/office/drawing/2014/main" id="{73D81C15-5CC0-47BA-BC46-0E8F0302175D}"/>
                  </a:ext>
                </a:extLst>
              </p:cNvPr>
              <p:cNvSpPr txBox="1">
                <a:spLocks noChangeArrowheads="1"/>
              </p:cNvSpPr>
              <p:nvPr/>
            </p:nvSpPr>
            <p:spPr bwMode="auto">
              <a:xfrm>
                <a:off x="3390031"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2022</a:t>
                </a:r>
              </a:p>
            </p:txBody>
          </p:sp>
          <p:sp>
            <p:nvSpPr>
              <p:cNvPr id="28" name="TextBox 22">
                <a:extLst>
                  <a:ext uri="{FF2B5EF4-FFF2-40B4-BE49-F238E27FC236}">
                    <a16:creationId xmlns:a16="http://schemas.microsoft.com/office/drawing/2014/main" id="{5C38B545-2086-405D-A983-F79477E73917}"/>
                  </a:ext>
                </a:extLst>
              </p:cNvPr>
              <p:cNvSpPr txBox="1">
                <a:spLocks noChangeArrowheads="1"/>
              </p:cNvSpPr>
              <p:nvPr/>
            </p:nvSpPr>
            <p:spPr bwMode="auto">
              <a:xfrm>
                <a:off x="30312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2021</a:t>
                </a:r>
              </a:p>
            </p:txBody>
          </p:sp>
          <p:sp>
            <p:nvSpPr>
              <p:cNvPr id="29" name="TextBox 23">
                <a:extLst>
                  <a:ext uri="{FF2B5EF4-FFF2-40B4-BE49-F238E27FC236}">
                    <a16:creationId xmlns:a16="http://schemas.microsoft.com/office/drawing/2014/main" id="{8122DC6D-1EF6-4DEB-BF36-9D345F1DC34C}"/>
                  </a:ext>
                </a:extLst>
              </p:cNvPr>
              <p:cNvSpPr txBox="1">
                <a:spLocks noChangeArrowheads="1"/>
              </p:cNvSpPr>
              <p:nvPr/>
            </p:nvSpPr>
            <p:spPr bwMode="auto">
              <a:xfrm>
                <a:off x="266930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2020</a:t>
                </a:r>
              </a:p>
            </p:txBody>
          </p:sp>
          <p:sp>
            <p:nvSpPr>
              <p:cNvPr id="30" name="TextBox 24">
                <a:extLst>
                  <a:ext uri="{FF2B5EF4-FFF2-40B4-BE49-F238E27FC236}">
                    <a16:creationId xmlns:a16="http://schemas.microsoft.com/office/drawing/2014/main" id="{654907D4-266B-46F0-94BF-197429126071}"/>
                  </a:ext>
                </a:extLst>
              </p:cNvPr>
              <p:cNvSpPr txBox="1">
                <a:spLocks noChangeArrowheads="1"/>
              </p:cNvSpPr>
              <p:nvPr/>
            </p:nvSpPr>
            <p:spPr bwMode="auto">
              <a:xfrm>
                <a:off x="231370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2019</a:t>
                </a:r>
              </a:p>
            </p:txBody>
          </p:sp>
          <p:sp>
            <p:nvSpPr>
              <p:cNvPr id="31" name="TextBox 25">
                <a:extLst>
                  <a:ext uri="{FF2B5EF4-FFF2-40B4-BE49-F238E27FC236}">
                    <a16:creationId xmlns:a16="http://schemas.microsoft.com/office/drawing/2014/main" id="{3CDCECB7-9142-4F7E-B88C-4A2C371EA7FA}"/>
                  </a:ext>
                </a:extLst>
              </p:cNvPr>
              <p:cNvSpPr txBox="1">
                <a:spLocks noChangeArrowheads="1"/>
              </p:cNvSpPr>
              <p:nvPr/>
            </p:nvSpPr>
            <p:spPr bwMode="auto">
              <a:xfrm>
                <a:off x="1948582"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2018</a:t>
                </a:r>
              </a:p>
            </p:txBody>
          </p:sp>
          <p:sp>
            <p:nvSpPr>
              <p:cNvPr id="32" name="TextBox 26">
                <a:extLst>
                  <a:ext uri="{FF2B5EF4-FFF2-40B4-BE49-F238E27FC236}">
                    <a16:creationId xmlns:a16="http://schemas.microsoft.com/office/drawing/2014/main" id="{AD769A06-0072-460E-BF62-17AC695DC5EF}"/>
                  </a:ext>
                </a:extLst>
              </p:cNvPr>
              <p:cNvSpPr txBox="1">
                <a:spLocks noChangeArrowheads="1"/>
              </p:cNvSpPr>
              <p:nvPr/>
            </p:nvSpPr>
            <p:spPr bwMode="auto">
              <a:xfrm>
                <a:off x="1592981" y="2859011"/>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2017</a:t>
                </a:r>
              </a:p>
            </p:txBody>
          </p:sp>
          <p:sp>
            <p:nvSpPr>
              <p:cNvPr id="33" name="TextBox 27">
                <a:extLst>
                  <a:ext uri="{FF2B5EF4-FFF2-40B4-BE49-F238E27FC236}">
                    <a16:creationId xmlns:a16="http://schemas.microsoft.com/office/drawing/2014/main" id="{33A921E8-05B7-4532-9A1A-32A81ED19F5F}"/>
                  </a:ext>
                </a:extLst>
              </p:cNvPr>
              <p:cNvSpPr txBox="1">
                <a:spLocks noChangeArrowheads="1"/>
              </p:cNvSpPr>
              <p:nvPr/>
            </p:nvSpPr>
            <p:spPr bwMode="auto">
              <a:xfrm>
                <a:off x="12278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2016</a:t>
                </a:r>
              </a:p>
            </p:txBody>
          </p:sp>
          <p:sp>
            <p:nvSpPr>
              <p:cNvPr id="34" name="TextBox 28">
                <a:extLst>
                  <a:ext uri="{FF2B5EF4-FFF2-40B4-BE49-F238E27FC236}">
                    <a16:creationId xmlns:a16="http://schemas.microsoft.com/office/drawing/2014/main" id="{20903F1D-1215-43AA-80C7-54A14D114E3A}"/>
                  </a:ext>
                </a:extLst>
              </p:cNvPr>
              <p:cNvSpPr txBox="1">
                <a:spLocks noChangeArrowheads="1"/>
              </p:cNvSpPr>
              <p:nvPr/>
            </p:nvSpPr>
            <p:spPr bwMode="auto">
              <a:xfrm>
                <a:off x="872257"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2015</a:t>
                </a:r>
              </a:p>
            </p:txBody>
          </p:sp>
          <p:sp>
            <p:nvSpPr>
              <p:cNvPr id="35" name="TextBox 29">
                <a:extLst>
                  <a:ext uri="{FF2B5EF4-FFF2-40B4-BE49-F238E27FC236}">
                    <a16:creationId xmlns:a16="http://schemas.microsoft.com/office/drawing/2014/main" id="{E5F726C7-437D-4B9F-BD3B-900BFDBA9FF6}"/>
                  </a:ext>
                </a:extLst>
              </p:cNvPr>
              <p:cNvSpPr txBox="1">
                <a:spLocks noChangeArrowheads="1"/>
              </p:cNvSpPr>
              <p:nvPr/>
            </p:nvSpPr>
            <p:spPr bwMode="auto">
              <a:xfrm>
                <a:off x="499148" y="2862054"/>
                <a:ext cx="390713" cy="1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1067" dirty="0"/>
                  <a:t>2014</a:t>
                </a:r>
              </a:p>
            </p:txBody>
          </p:sp>
          <p:sp>
            <p:nvSpPr>
              <p:cNvPr id="36" name="Rectangular Callout 30">
                <a:extLst>
                  <a:ext uri="{FF2B5EF4-FFF2-40B4-BE49-F238E27FC236}">
                    <a16:creationId xmlns:a16="http://schemas.microsoft.com/office/drawing/2014/main" id="{9D2BF683-A8AC-4194-A697-DD6EF2CF44BE}"/>
                  </a:ext>
                </a:extLst>
              </p:cNvPr>
              <p:cNvSpPr/>
              <p:nvPr/>
            </p:nvSpPr>
            <p:spPr>
              <a:xfrm>
                <a:off x="1873205" y="2213004"/>
                <a:ext cx="1849111" cy="448050"/>
              </a:xfrm>
              <a:prstGeom prst="wedgeRectCallout">
                <a:avLst>
                  <a:gd name="adj1" fmla="val -86111"/>
                  <a:gd name="adj2" fmla="val -3544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133" dirty="0"/>
                  <a:t>Digital Service Adoption</a:t>
                </a:r>
              </a:p>
            </p:txBody>
          </p:sp>
          <p:sp>
            <p:nvSpPr>
              <p:cNvPr id="37" name="Rectangular Callout 31">
                <a:extLst>
                  <a:ext uri="{FF2B5EF4-FFF2-40B4-BE49-F238E27FC236}">
                    <a16:creationId xmlns:a16="http://schemas.microsoft.com/office/drawing/2014/main" id="{62F67576-1815-4C05-B26A-EF51A4F65F98}"/>
                  </a:ext>
                </a:extLst>
              </p:cNvPr>
              <p:cNvSpPr/>
              <p:nvPr/>
            </p:nvSpPr>
            <p:spPr>
              <a:xfrm>
                <a:off x="1163756" y="1074941"/>
                <a:ext cx="1273951" cy="325454"/>
              </a:xfrm>
              <a:prstGeom prst="wedgeRectCallout">
                <a:avLst>
                  <a:gd name="adj1" fmla="val 81908"/>
                  <a:gd name="adj2" fmla="val 44362"/>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133" dirty="0"/>
                  <a:t>Attacks</a:t>
                </a:r>
              </a:p>
            </p:txBody>
          </p:sp>
          <p:sp>
            <p:nvSpPr>
              <p:cNvPr id="38" name="TextBox 32">
                <a:extLst>
                  <a:ext uri="{FF2B5EF4-FFF2-40B4-BE49-F238E27FC236}">
                    <a16:creationId xmlns:a16="http://schemas.microsoft.com/office/drawing/2014/main" id="{2DEFB47B-087B-426A-A218-1D40AF69794C}"/>
                  </a:ext>
                </a:extLst>
              </p:cNvPr>
              <p:cNvSpPr txBox="1">
                <a:spLocks noChangeArrowheads="1"/>
              </p:cNvSpPr>
              <p:nvPr/>
            </p:nvSpPr>
            <p:spPr bwMode="auto">
              <a:xfrm>
                <a:off x="379877" y="133340"/>
                <a:ext cx="2026760" cy="2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11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GB" altLang="en-US" sz="2133" b="1"/>
                  <a:t>Global Trend Data</a:t>
                </a:r>
              </a:p>
            </p:txBody>
          </p:sp>
        </p:grpSp>
        <p:sp>
          <p:nvSpPr>
            <p:cNvPr id="2" name="TextBox 1">
              <a:extLst>
                <a:ext uri="{FF2B5EF4-FFF2-40B4-BE49-F238E27FC236}">
                  <a16:creationId xmlns:a16="http://schemas.microsoft.com/office/drawing/2014/main" id="{806C3B44-DE7B-4312-9EFB-1618F5B4998B}"/>
                </a:ext>
              </a:extLst>
            </p:cNvPr>
            <p:cNvSpPr txBox="1"/>
            <p:nvPr/>
          </p:nvSpPr>
          <p:spPr>
            <a:xfrm>
              <a:off x="2534853" y="4690568"/>
              <a:ext cx="3770504" cy="346249"/>
            </a:xfrm>
            <a:prstGeom prst="rect">
              <a:avLst/>
            </a:prstGeom>
            <a:noFill/>
          </p:spPr>
          <p:txBody>
            <a:bodyPr wrap="none" rtlCol="0">
              <a:spAutoFit/>
            </a:bodyPr>
            <a:lstStyle/>
            <a:p>
              <a:r>
                <a:rPr lang="en-GB" sz="2400" dirty="0"/>
                <a:t>National impacts, to our ways of life</a:t>
              </a:r>
            </a:p>
          </p:txBody>
        </p:sp>
      </p:grpSp>
      <p:pic>
        <p:nvPicPr>
          <p:cNvPr id="39" name="Picture 38" descr="Picture 5">
            <a:extLst>
              <a:ext uri="{FF2B5EF4-FFF2-40B4-BE49-F238E27FC236}">
                <a16:creationId xmlns:a16="http://schemas.microsoft.com/office/drawing/2014/main" id="{9906223A-B3B9-4995-A2F8-CD7BB9904AE9}"/>
              </a:ext>
            </a:extLst>
          </p:cNvPr>
          <p:cNvPicPr>
            <a:picLocks noChangeAspect="1"/>
          </p:cNvPicPr>
          <p:nvPr/>
        </p:nvPicPr>
        <p:blipFill>
          <a:blip r:embed="rId6"/>
          <a:srcRect l="5919" t="14696" r="5553" b="12212"/>
          <a:stretch>
            <a:fillRect/>
          </a:stretch>
        </p:blipFill>
        <p:spPr>
          <a:xfrm>
            <a:off x="8611732" y="4697695"/>
            <a:ext cx="3151788" cy="1325563"/>
          </a:xfrm>
          <a:prstGeom prst="rect">
            <a:avLst/>
          </a:prstGeom>
          <a:ln w="12700">
            <a:miter lim="400000"/>
          </a:ln>
        </p:spPr>
      </p:pic>
    </p:spTree>
    <p:extLst>
      <p:ext uri="{BB962C8B-B14F-4D97-AF65-F5344CB8AC3E}">
        <p14:creationId xmlns:p14="http://schemas.microsoft.com/office/powerpoint/2010/main" val="41387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EBFD906-06EA-49B8-8C19-1759D450A445}"/>
              </a:ext>
            </a:extLst>
          </p:cNvPr>
          <p:cNvGrpSpPr/>
          <p:nvPr/>
        </p:nvGrpSpPr>
        <p:grpSpPr>
          <a:xfrm>
            <a:off x="729534" y="1639623"/>
            <a:ext cx="10941655" cy="4293871"/>
            <a:chOff x="729533" y="1326796"/>
            <a:chExt cx="10941654" cy="4293870"/>
          </a:xfrm>
        </p:grpSpPr>
        <p:grpSp>
          <p:nvGrpSpPr>
            <p:cNvPr id="2" name="Group 1">
              <a:extLst>
                <a:ext uri="{FF2B5EF4-FFF2-40B4-BE49-F238E27FC236}">
                  <a16:creationId xmlns:a16="http://schemas.microsoft.com/office/drawing/2014/main" id="{1F12145A-C694-4970-AA5D-644A1718D359}"/>
                </a:ext>
              </a:extLst>
            </p:cNvPr>
            <p:cNvGrpSpPr/>
            <p:nvPr/>
          </p:nvGrpSpPr>
          <p:grpSpPr>
            <a:xfrm>
              <a:off x="729533" y="1326796"/>
              <a:ext cx="8653817" cy="4293870"/>
              <a:chOff x="682388" y="1337523"/>
              <a:chExt cx="8653817" cy="4293870"/>
            </a:xfrm>
          </p:grpSpPr>
          <p:pic>
            <p:nvPicPr>
              <p:cNvPr id="126" name="Picture 25" descr="Picture 25"/>
              <p:cNvPicPr>
                <a:picLocks noChangeAspect="1"/>
              </p:cNvPicPr>
              <p:nvPr/>
            </p:nvPicPr>
            <p:blipFill>
              <a:blip r:embed="rId3"/>
              <a:stretch>
                <a:fillRect/>
              </a:stretch>
            </p:blipFill>
            <p:spPr>
              <a:xfrm>
                <a:off x="682388" y="3635507"/>
                <a:ext cx="832531" cy="832531"/>
              </a:xfrm>
              <a:prstGeom prst="rect">
                <a:avLst/>
              </a:prstGeom>
              <a:ln w="12700">
                <a:miter lim="400000"/>
              </a:ln>
            </p:spPr>
          </p:pic>
          <p:pic>
            <p:nvPicPr>
              <p:cNvPr id="131" name="Picture 19" descr="Picture 19"/>
              <p:cNvPicPr>
                <a:picLocks noChangeAspect="1"/>
              </p:cNvPicPr>
              <p:nvPr/>
            </p:nvPicPr>
            <p:blipFill>
              <a:blip r:embed="rId4"/>
              <a:stretch>
                <a:fillRect/>
              </a:stretch>
            </p:blipFill>
            <p:spPr>
              <a:xfrm>
                <a:off x="6818114" y="4743560"/>
                <a:ext cx="887833" cy="887833"/>
              </a:xfrm>
              <a:prstGeom prst="rect">
                <a:avLst/>
              </a:prstGeom>
              <a:ln w="12700">
                <a:miter lim="400000"/>
              </a:ln>
            </p:spPr>
          </p:pic>
          <p:pic>
            <p:nvPicPr>
              <p:cNvPr id="136" name="Picture 23" descr="Picture 23"/>
              <p:cNvPicPr>
                <a:picLocks noChangeAspect="1"/>
              </p:cNvPicPr>
              <p:nvPr/>
            </p:nvPicPr>
            <p:blipFill>
              <a:blip r:embed="rId5"/>
              <a:stretch>
                <a:fillRect/>
              </a:stretch>
            </p:blipFill>
            <p:spPr>
              <a:xfrm>
                <a:off x="7705946" y="4020160"/>
                <a:ext cx="472737" cy="427310"/>
              </a:xfrm>
              <a:prstGeom prst="rect">
                <a:avLst/>
              </a:prstGeom>
              <a:ln w="12700">
                <a:miter lim="400000"/>
              </a:ln>
            </p:spPr>
          </p:pic>
          <p:pic>
            <p:nvPicPr>
              <p:cNvPr id="138" name="Picture 15" descr="Picture 15"/>
              <p:cNvPicPr>
                <a:picLocks noChangeAspect="1"/>
              </p:cNvPicPr>
              <p:nvPr/>
            </p:nvPicPr>
            <p:blipFill>
              <a:blip r:embed="rId6"/>
              <a:stretch>
                <a:fillRect/>
              </a:stretch>
            </p:blipFill>
            <p:spPr>
              <a:xfrm flipH="1">
                <a:off x="6240474" y="1976602"/>
                <a:ext cx="546845" cy="609722"/>
              </a:xfrm>
              <a:prstGeom prst="rect">
                <a:avLst/>
              </a:prstGeom>
              <a:ln w="12700">
                <a:miter lim="400000"/>
              </a:ln>
            </p:spPr>
          </p:pic>
          <p:pic>
            <p:nvPicPr>
              <p:cNvPr id="139" name="Picture 17" descr="Picture 17"/>
              <p:cNvPicPr>
                <a:picLocks noChangeAspect="1"/>
              </p:cNvPicPr>
              <p:nvPr/>
            </p:nvPicPr>
            <p:blipFill>
              <a:blip r:embed="rId7"/>
              <a:stretch>
                <a:fillRect/>
              </a:stretch>
            </p:blipFill>
            <p:spPr>
              <a:xfrm rot="21021976">
                <a:off x="4923782" y="4427554"/>
                <a:ext cx="980897" cy="719325"/>
              </a:xfrm>
              <a:prstGeom prst="rect">
                <a:avLst/>
              </a:prstGeom>
              <a:ln w="12700">
                <a:miter lim="400000"/>
              </a:ln>
            </p:spPr>
          </p:pic>
          <p:pic>
            <p:nvPicPr>
              <p:cNvPr id="140" name="Picture 21" descr="Picture 21"/>
              <p:cNvPicPr>
                <a:picLocks noChangeAspect="1"/>
              </p:cNvPicPr>
              <p:nvPr/>
            </p:nvPicPr>
            <p:blipFill>
              <a:blip r:embed="rId8"/>
              <a:stretch>
                <a:fillRect/>
              </a:stretch>
            </p:blipFill>
            <p:spPr>
              <a:xfrm>
                <a:off x="764236" y="2164387"/>
                <a:ext cx="454790" cy="451666"/>
              </a:xfrm>
              <a:prstGeom prst="rect">
                <a:avLst/>
              </a:prstGeom>
              <a:ln w="12700">
                <a:miter lim="400000"/>
              </a:ln>
            </p:spPr>
          </p:pic>
          <p:pic>
            <p:nvPicPr>
              <p:cNvPr id="141" name="Picture 27" descr="Picture 27"/>
              <p:cNvPicPr>
                <a:picLocks noChangeAspect="1"/>
              </p:cNvPicPr>
              <p:nvPr/>
            </p:nvPicPr>
            <p:blipFill>
              <a:blip r:embed="rId9"/>
              <a:stretch>
                <a:fillRect/>
              </a:stretch>
            </p:blipFill>
            <p:spPr>
              <a:xfrm>
                <a:off x="2688900" y="4726551"/>
                <a:ext cx="914333" cy="457168"/>
              </a:xfrm>
              <a:prstGeom prst="rect">
                <a:avLst/>
              </a:prstGeom>
              <a:ln w="12700">
                <a:miter lim="400000"/>
              </a:ln>
            </p:spPr>
          </p:pic>
          <p:pic>
            <p:nvPicPr>
              <p:cNvPr id="142" name="Picture 39" descr="Picture 39"/>
              <p:cNvPicPr>
                <a:picLocks noChangeAspect="1"/>
              </p:cNvPicPr>
              <p:nvPr/>
            </p:nvPicPr>
            <p:blipFill>
              <a:blip r:embed="rId10"/>
              <a:stretch>
                <a:fillRect/>
              </a:stretch>
            </p:blipFill>
            <p:spPr>
              <a:xfrm>
                <a:off x="6869111" y="3089354"/>
                <a:ext cx="328170" cy="656338"/>
              </a:xfrm>
              <a:prstGeom prst="rect">
                <a:avLst/>
              </a:prstGeom>
              <a:ln w="12700">
                <a:miter lim="400000"/>
              </a:ln>
            </p:spPr>
          </p:pic>
          <p:pic>
            <p:nvPicPr>
              <p:cNvPr id="143" name="Picture 41" descr="Picture 41"/>
              <p:cNvPicPr>
                <a:picLocks noChangeAspect="1"/>
              </p:cNvPicPr>
              <p:nvPr/>
            </p:nvPicPr>
            <p:blipFill>
              <a:blip r:embed="rId11"/>
              <a:stretch>
                <a:fillRect/>
              </a:stretch>
            </p:blipFill>
            <p:spPr>
              <a:xfrm flipH="1">
                <a:off x="2791208" y="3291618"/>
                <a:ext cx="588526" cy="728543"/>
              </a:xfrm>
              <a:prstGeom prst="rect">
                <a:avLst/>
              </a:prstGeom>
              <a:ln w="12700">
                <a:miter lim="400000"/>
              </a:ln>
            </p:spPr>
          </p:pic>
          <p:pic>
            <p:nvPicPr>
              <p:cNvPr id="144" name="Picture 43" descr="Picture 43"/>
              <p:cNvPicPr>
                <a:picLocks noChangeAspect="1"/>
              </p:cNvPicPr>
              <p:nvPr/>
            </p:nvPicPr>
            <p:blipFill>
              <a:blip r:embed="rId12"/>
              <a:stretch>
                <a:fillRect/>
              </a:stretch>
            </p:blipFill>
            <p:spPr>
              <a:xfrm rot="21266061" flipH="1">
                <a:off x="2395361" y="2494971"/>
                <a:ext cx="423457" cy="412540"/>
              </a:xfrm>
              <a:prstGeom prst="rect">
                <a:avLst/>
              </a:prstGeom>
              <a:ln w="12700">
                <a:miter lim="400000"/>
              </a:ln>
            </p:spPr>
          </p:pic>
          <p:pic>
            <p:nvPicPr>
              <p:cNvPr id="8" name="Picture 7">
                <a:extLst>
                  <a:ext uri="{FF2B5EF4-FFF2-40B4-BE49-F238E27FC236}">
                    <a16:creationId xmlns:a16="http://schemas.microsoft.com/office/drawing/2014/main" id="{2FCD3F1B-D59B-4E50-8008-BEA7E98134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8057" y="2281463"/>
                <a:ext cx="748513" cy="748513"/>
              </a:xfrm>
              <a:prstGeom prst="rect">
                <a:avLst/>
              </a:prstGeom>
            </p:spPr>
          </p:pic>
          <p:pic>
            <p:nvPicPr>
              <p:cNvPr id="10" name="Picture 9">
                <a:extLst>
                  <a:ext uri="{FF2B5EF4-FFF2-40B4-BE49-F238E27FC236}">
                    <a16:creationId xmlns:a16="http://schemas.microsoft.com/office/drawing/2014/main" id="{530734DF-AACC-4C3B-8012-BDD64768208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0368" y="1562515"/>
                <a:ext cx="587063" cy="554958"/>
              </a:xfrm>
              <a:prstGeom prst="rect">
                <a:avLst/>
              </a:prstGeom>
            </p:spPr>
          </p:pic>
          <p:pic>
            <p:nvPicPr>
              <p:cNvPr id="12" name="Picture 11">
                <a:extLst>
                  <a:ext uri="{FF2B5EF4-FFF2-40B4-BE49-F238E27FC236}">
                    <a16:creationId xmlns:a16="http://schemas.microsoft.com/office/drawing/2014/main" id="{FBFA75EF-D665-4BB4-AB5E-496344B70A3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5859" y="4614982"/>
                <a:ext cx="420285" cy="737949"/>
              </a:xfrm>
              <a:prstGeom prst="rect">
                <a:avLst/>
              </a:prstGeom>
            </p:spPr>
          </p:pic>
          <p:pic>
            <p:nvPicPr>
              <p:cNvPr id="34" name="Picture 21" descr="Picture 21">
                <a:extLst>
                  <a:ext uri="{FF2B5EF4-FFF2-40B4-BE49-F238E27FC236}">
                    <a16:creationId xmlns:a16="http://schemas.microsoft.com/office/drawing/2014/main" id="{77723B82-E530-47C4-89CA-D9EC12292A6C}"/>
                  </a:ext>
                </a:extLst>
              </p:cNvPr>
              <p:cNvPicPr>
                <a:picLocks noChangeAspect="1"/>
              </p:cNvPicPr>
              <p:nvPr/>
            </p:nvPicPr>
            <p:blipFill>
              <a:blip r:embed="rId8"/>
              <a:stretch>
                <a:fillRect/>
              </a:stretch>
            </p:blipFill>
            <p:spPr>
              <a:xfrm>
                <a:off x="8881415" y="1337523"/>
                <a:ext cx="454790" cy="362411"/>
              </a:xfrm>
              <a:prstGeom prst="rect">
                <a:avLst/>
              </a:prstGeom>
              <a:ln w="12700">
                <a:miter lim="400000"/>
              </a:ln>
            </p:spPr>
          </p:pic>
          <p:pic>
            <p:nvPicPr>
              <p:cNvPr id="35" name="Picture 34">
                <a:extLst>
                  <a:ext uri="{FF2B5EF4-FFF2-40B4-BE49-F238E27FC236}">
                    <a16:creationId xmlns:a16="http://schemas.microsoft.com/office/drawing/2014/main" id="{5021E487-43F4-4C14-9EC8-01FF320BAA8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88659" y="1339670"/>
                <a:ext cx="420285" cy="737949"/>
              </a:xfrm>
              <a:prstGeom prst="rect">
                <a:avLst/>
              </a:prstGeom>
            </p:spPr>
          </p:pic>
        </p:grpSp>
        <p:sp>
          <p:nvSpPr>
            <p:cNvPr id="45" name="Content Placeholder 16">
              <a:extLst>
                <a:ext uri="{FF2B5EF4-FFF2-40B4-BE49-F238E27FC236}">
                  <a16:creationId xmlns:a16="http://schemas.microsoft.com/office/drawing/2014/main" id="{21B2BE26-7922-47B8-BF7F-58B00DA06D16}"/>
                </a:ext>
              </a:extLst>
            </p:cNvPr>
            <p:cNvSpPr txBox="1">
              <a:spLocks/>
            </p:cNvSpPr>
            <p:nvPr/>
          </p:nvSpPr>
          <p:spPr>
            <a:xfrm>
              <a:off x="8824995" y="2058312"/>
              <a:ext cx="2846192" cy="3439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defTabSz="877801" eaLnBrk="0" hangingPunct="0">
                <a:lnSpc>
                  <a:spcPct val="100000"/>
                </a:lnSpc>
                <a:spcBef>
                  <a:spcPts val="0"/>
                </a:spcBef>
                <a:spcAft>
                  <a:spcPts val="1600"/>
                </a:spcAft>
                <a:buClr>
                  <a:schemeClr val="tx2"/>
                </a:buClr>
                <a:buSzPct val="110000"/>
                <a:defRPr sz="2500"/>
              </a:pPr>
              <a:r>
                <a:rPr lang="en-GB" sz="2667" dirty="0">
                  <a:solidFill>
                    <a:srgbClr val="103A3E"/>
                  </a:solidFill>
                  <a:ea typeface="ＭＳ Ｐゴシック" charset="0"/>
                </a:rPr>
                <a:t>The IoT world is growing – fast!</a:t>
              </a:r>
            </a:p>
            <a:p>
              <a:pPr defTabSz="877801" eaLnBrk="0" hangingPunct="0">
                <a:lnSpc>
                  <a:spcPct val="100000"/>
                </a:lnSpc>
                <a:spcBef>
                  <a:spcPts val="0"/>
                </a:spcBef>
                <a:spcAft>
                  <a:spcPts val="1600"/>
                </a:spcAft>
                <a:buClr>
                  <a:schemeClr val="tx2"/>
                </a:buClr>
                <a:buSzPct val="110000"/>
                <a:defRPr sz="2500"/>
              </a:pPr>
              <a:r>
                <a:rPr lang="en-GB" sz="2667" dirty="0">
                  <a:solidFill>
                    <a:srgbClr val="103A3E"/>
                  </a:solidFill>
                  <a:ea typeface="ＭＳ Ｐゴシック" charset="0"/>
                </a:rPr>
                <a:t>More devices, more info, more interconnection</a:t>
              </a:r>
            </a:p>
            <a:p>
              <a:pPr defTabSz="877801" eaLnBrk="0" hangingPunct="0">
                <a:lnSpc>
                  <a:spcPct val="100000"/>
                </a:lnSpc>
                <a:spcBef>
                  <a:spcPts val="0"/>
                </a:spcBef>
                <a:spcAft>
                  <a:spcPts val="1600"/>
                </a:spcAft>
                <a:buClr>
                  <a:schemeClr val="tx2"/>
                </a:buClr>
                <a:buSzPct val="110000"/>
                <a:defRPr sz="2500"/>
              </a:pPr>
              <a:r>
                <a:rPr lang="en-GB" sz="2667" dirty="0">
                  <a:solidFill>
                    <a:srgbClr val="103A3E"/>
                  </a:solidFill>
                  <a:ea typeface="ＭＳ Ｐゴシック" charset="0"/>
                  <a:sym typeface="Calibri"/>
                </a:rPr>
                <a:t>AI based threats are appearing</a:t>
              </a:r>
            </a:p>
            <a:p>
              <a:pPr marL="0" indent="0" defTabSz="877801" eaLnBrk="0" hangingPunct="0">
                <a:lnSpc>
                  <a:spcPct val="100000"/>
                </a:lnSpc>
                <a:spcBef>
                  <a:spcPts val="0"/>
                </a:spcBef>
                <a:spcAft>
                  <a:spcPts val="1600"/>
                </a:spcAft>
                <a:buClr>
                  <a:schemeClr val="tx2"/>
                </a:buClr>
                <a:buSzPct val="110000"/>
                <a:buNone/>
                <a:defRPr sz="2500"/>
              </a:pPr>
              <a:endParaRPr lang="en-GB" sz="2667" dirty="0">
                <a:solidFill>
                  <a:schemeClr val="tx1"/>
                </a:solidFill>
                <a:ea typeface="ＭＳ Ｐゴシック" charset="0"/>
              </a:endParaRPr>
            </a:p>
            <a:p>
              <a:pPr marL="0" indent="0" defTabSz="877801">
                <a:lnSpc>
                  <a:spcPct val="100000"/>
                </a:lnSpc>
                <a:spcBef>
                  <a:spcPts val="900"/>
                </a:spcBef>
                <a:buSzTx/>
                <a:buNone/>
                <a:defRPr sz="2688"/>
              </a:pPr>
              <a:endParaRPr lang="en-GB" sz="2688" dirty="0"/>
            </a:p>
          </p:txBody>
        </p:sp>
      </p:grpSp>
      <p:sp>
        <p:nvSpPr>
          <p:cNvPr id="134" name="Title 3"/>
          <p:cNvSpPr txBox="1">
            <a:spLocks noGrp="1"/>
          </p:cNvSpPr>
          <p:nvPr>
            <p:ph type="title"/>
          </p:nvPr>
        </p:nvSpPr>
        <p:spPr>
          <a:prstGeom prst="rect">
            <a:avLst/>
          </a:prstGeom>
          <a:noFill/>
          <a:ln w="9525">
            <a:noFill/>
            <a:miter lim="800000"/>
            <a:headEnd/>
            <a:tailEnd/>
          </a:ln>
        </p:spPr>
        <p:txBody>
          <a:bodyPr vert="horz" wrap="square" lIns="0" tIns="0" rIns="121920" bIns="48000" numCol="1" rtlCol="0" anchor="t" anchorCtr="0" compatLnSpc="1">
            <a:prstTxWarp prst="textNoShape">
              <a:avLst/>
            </a:prstTxWarp>
            <a:normAutofit/>
          </a:bodyPr>
          <a:lstStyle>
            <a:lvl1pPr>
              <a:defRPr>
                <a:solidFill>
                  <a:schemeClr val="accent6">
                    <a:lumOff val="-9568"/>
                  </a:schemeClr>
                </a:solidFill>
              </a:defRPr>
            </a:lvl1pPr>
          </a:lstStyle>
          <a:p>
            <a:r>
              <a:rPr lang="en-GB" sz="3733" dirty="0">
                <a:solidFill>
                  <a:srgbClr val="103A3E"/>
                </a:solidFill>
                <a:ea typeface="ＭＳ Ｐゴシック" panose="020B0600070205080204" pitchFamily="34" charset="-128"/>
              </a:rPr>
              <a:t>T</a:t>
            </a:r>
            <a:r>
              <a:rPr sz="3733" dirty="0">
                <a:solidFill>
                  <a:srgbClr val="103A3E"/>
                </a:solidFill>
                <a:ea typeface="ＭＳ Ｐゴシック" panose="020B0600070205080204" pitchFamily="34" charset="-128"/>
              </a:rPr>
              <a:t>he cyber </a:t>
            </a:r>
            <a:r>
              <a:rPr lang="en-GB" sz="3733" dirty="0">
                <a:solidFill>
                  <a:srgbClr val="103A3E"/>
                </a:solidFill>
                <a:ea typeface="ＭＳ Ｐゴシック" panose="020B0600070205080204" pitchFamily="34" charset="-128"/>
              </a:rPr>
              <a:t>environment</a:t>
            </a:r>
            <a:r>
              <a:rPr sz="3733" dirty="0">
                <a:solidFill>
                  <a:srgbClr val="103A3E"/>
                </a:solidFill>
                <a:ea typeface="ＭＳ Ｐゴシック" panose="020B0600070205080204" pitchFamily="34" charset="-128"/>
              </a:rPr>
              <a:t> is constantly changing</a:t>
            </a:r>
          </a:p>
        </p:txBody>
      </p:sp>
      <p:grpSp>
        <p:nvGrpSpPr>
          <p:cNvPr id="7" name="Group 6">
            <a:extLst>
              <a:ext uri="{FF2B5EF4-FFF2-40B4-BE49-F238E27FC236}">
                <a16:creationId xmlns:a16="http://schemas.microsoft.com/office/drawing/2014/main" id="{B9E344E4-C7E1-4120-B04F-E02D9CCFF591}"/>
              </a:ext>
            </a:extLst>
          </p:cNvPr>
          <p:cNvGrpSpPr/>
          <p:nvPr/>
        </p:nvGrpSpPr>
        <p:grpSpPr>
          <a:xfrm>
            <a:off x="808800" y="1305988"/>
            <a:ext cx="9084456" cy="5080002"/>
            <a:chOff x="754485" y="1011794"/>
            <a:chExt cx="9084456" cy="5080002"/>
          </a:xfrm>
        </p:grpSpPr>
        <p:grpSp>
          <p:nvGrpSpPr>
            <p:cNvPr id="4" name="Group 3">
              <a:extLst>
                <a:ext uri="{FF2B5EF4-FFF2-40B4-BE49-F238E27FC236}">
                  <a16:creationId xmlns:a16="http://schemas.microsoft.com/office/drawing/2014/main" id="{FFAB16B7-37C4-4202-9D26-52E867B18CE3}"/>
                </a:ext>
              </a:extLst>
            </p:cNvPr>
            <p:cNvGrpSpPr/>
            <p:nvPr/>
          </p:nvGrpSpPr>
          <p:grpSpPr>
            <a:xfrm>
              <a:off x="3705611" y="2051114"/>
              <a:ext cx="1712891" cy="1732211"/>
              <a:chOff x="3705611" y="2051114"/>
              <a:chExt cx="1712891" cy="1732211"/>
            </a:xfrm>
          </p:grpSpPr>
          <p:sp>
            <p:nvSpPr>
              <p:cNvPr id="137" name="Oval 7"/>
              <p:cNvSpPr/>
              <p:nvPr/>
            </p:nvSpPr>
            <p:spPr>
              <a:xfrm>
                <a:off x="3705611" y="2051114"/>
                <a:ext cx="1712891" cy="1732211"/>
              </a:xfrm>
              <a:prstGeom prst="ellipse">
                <a:avLst/>
              </a:prstGeom>
              <a:solidFill>
                <a:srgbClr val="FFE21B"/>
              </a:solidFill>
              <a:ln w="12700">
                <a:miter lim="400000"/>
              </a:ln>
            </p:spPr>
            <p:txBody>
              <a:bodyPr lIns="45719" rIns="45719" anchor="ctr"/>
              <a:lstStyle/>
              <a:p>
                <a:pPr algn="ctr">
                  <a:defRPr>
                    <a:solidFill>
                      <a:srgbClr val="FFFFFF"/>
                    </a:solidFill>
                  </a:defRPr>
                </a:pPr>
                <a:endParaRPr sz="2400" dirty="0"/>
              </a:p>
            </p:txBody>
          </p:sp>
          <p:pic>
            <p:nvPicPr>
              <p:cNvPr id="145" name="Picture 4" descr="Picture 4"/>
              <p:cNvPicPr>
                <a:picLocks noChangeAspect="1"/>
              </p:cNvPicPr>
              <p:nvPr/>
            </p:nvPicPr>
            <p:blipFill>
              <a:blip r:embed="rId16"/>
              <a:stretch>
                <a:fillRect/>
              </a:stretch>
            </p:blipFill>
            <p:spPr>
              <a:xfrm>
                <a:off x="4066240" y="2425889"/>
                <a:ext cx="991633" cy="991633"/>
              </a:xfrm>
              <a:prstGeom prst="rect">
                <a:avLst/>
              </a:prstGeom>
              <a:ln w="12700">
                <a:miter lim="400000"/>
              </a:ln>
            </p:spPr>
          </p:pic>
        </p:grpSp>
        <p:grpSp>
          <p:nvGrpSpPr>
            <p:cNvPr id="3" name="Group 2">
              <a:extLst>
                <a:ext uri="{FF2B5EF4-FFF2-40B4-BE49-F238E27FC236}">
                  <a16:creationId xmlns:a16="http://schemas.microsoft.com/office/drawing/2014/main" id="{66279652-D272-4C78-8FB4-0B413FF5E771}"/>
                </a:ext>
              </a:extLst>
            </p:cNvPr>
            <p:cNvGrpSpPr/>
            <p:nvPr/>
          </p:nvGrpSpPr>
          <p:grpSpPr>
            <a:xfrm>
              <a:off x="754485" y="1011794"/>
              <a:ext cx="9084456" cy="5080002"/>
              <a:chOff x="754485" y="1011794"/>
              <a:chExt cx="9084456" cy="5080002"/>
            </a:xfrm>
          </p:grpSpPr>
          <p:sp>
            <p:nvSpPr>
              <p:cNvPr id="127" name="Freeform: Shape 8"/>
              <p:cNvSpPr/>
              <p:nvPr/>
            </p:nvSpPr>
            <p:spPr>
              <a:xfrm rot="19112236">
                <a:off x="5422638" y="1011794"/>
                <a:ext cx="4416303" cy="2040243"/>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28" name="Freeform: Shape 8"/>
              <p:cNvSpPr/>
              <p:nvPr/>
            </p:nvSpPr>
            <p:spPr>
              <a:xfrm flipH="1">
                <a:off x="754485" y="3548874"/>
                <a:ext cx="3442912"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29" name="Freeform: Shape 8"/>
              <p:cNvSpPr/>
              <p:nvPr/>
            </p:nvSpPr>
            <p:spPr>
              <a:xfrm rot="1212490" flipH="1">
                <a:off x="1000866" y="2810694"/>
                <a:ext cx="2633371"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30" name="Freeform: Shape 8"/>
              <p:cNvSpPr/>
              <p:nvPr/>
            </p:nvSpPr>
            <p:spPr>
              <a:xfrm rot="2451105" flipH="1">
                <a:off x="843490" y="1660795"/>
                <a:ext cx="2633372"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32" name="Freeform: Shape 8"/>
              <p:cNvSpPr/>
              <p:nvPr/>
            </p:nvSpPr>
            <p:spPr>
              <a:xfrm>
                <a:off x="4953434" y="3577262"/>
                <a:ext cx="2633371"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133" name="Freeform: Shape 9"/>
              <p:cNvSpPr/>
              <p:nvPr/>
            </p:nvSpPr>
            <p:spPr>
              <a:xfrm rot="21022837">
                <a:off x="5460896" y="2759069"/>
                <a:ext cx="2633371" cy="2040244"/>
              </a:xfrm>
              <a:custGeom>
                <a:avLst/>
                <a:gdLst/>
                <a:ahLst/>
                <a:cxnLst>
                  <a:cxn ang="0">
                    <a:pos x="wd2" y="hd2"/>
                  </a:cxn>
                  <a:cxn ang="5400000">
                    <a:pos x="wd2" y="hd2"/>
                  </a:cxn>
                  <a:cxn ang="10800000">
                    <a:pos x="wd2" y="hd2"/>
                  </a:cxn>
                  <a:cxn ang="16200000">
                    <a:pos x="wd2" y="hd2"/>
                  </a:cxn>
                </a:cxnLst>
                <a:rect l="0" t="0" r="r" b="b"/>
                <a:pathLst>
                  <a:path w="21225" h="21025" extrusionOk="0">
                    <a:moveTo>
                      <a:pt x="205" y="0"/>
                    </a:moveTo>
                    <a:cubicBezTo>
                      <a:pt x="-85" y="3307"/>
                      <a:pt x="-375" y="6614"/>
                      <a:pt x="1658" y="8627"/>
                    </a:cubicBezTo>
                    <a:cubicBezTo>
                      <a:pt x="3691" y="10640"/>
                      <a:pt x="9789" y="10142"/>
                      <a:pt x="12402" y="12077"/>
                    </a:cubicBezTo>
                    <a:cubicBezTo>
                      <a:pt x="15014" y="14013"/>
                      <a:pt x="15862" y="18879"/>
                      <a:pt x="17332" y="20240"/>
                    </a:cubicBezTo>
                    <a:cubicBezTo>
                      <a:pt x="18803" y="21600"/>
                      <a:pt x="20014" y="20920"/>
                      <a:pt x="21225" y="20240"/>
                    </a:cubicBezTo>
                  </a:path>
                </a:pathLst>
              </a:custGeom>
              <a:ln w="107950">
                <a:solidFill>
                  <a:srgbClr val="FFE21B"/>
                </a:solidFill>
                <a:miter/>
              </a:ln>
            </p:spPr>
            <p:txBody>
              <a:bodyPr lIns="45719" rIns="45719" anchor="ctr"/>
              <a:lstStyle/>
              <a:p>
                <a:pPr algn="ctr">
                  <a:defRPr>
                    <a:solidFill>
                      <a:srgbClr val="FFFFFF"/>
                    </a:solidFill>
                  </a:defRPr>
                </a:pPr>
                <a:endParaRPr sz="2400"/>
              </a:p>
            </p:txBody>
          </p:sp>
          <p:sp>
            <p:nvSpPr>
              <p:cNvPr id="5" name="Freeform: Shape 4">
                <a:extLst>
                  <a:ext uri="{FF2B5EF4-FFF2-40B4-BE49-F238E27FC236}">
                    <a16:creationId xmlns:a16="http://schemas.microsoft.com/office/drawing/2014/main" id="{D3E60EC1-CC0C-4BFE-AB4F-9D1679E46CE5}"/>
                  </a:ext>
                </a:extLst>
              </p:cNvPr>
              <p:cNvSpPr/>
              <p:nvPr/>
            </p:nvSpPr>
            <p:spPr>
              <a:xfrm>
                <a:off x="5211271" y="2009535"/>
                <a:ext cx="2791752" cy="1809905"/>
              </a:xfrm>
              <a:custGeom>
                <a:avLst/>
                <a:gdLst>
                  <a:gd name="connsiteX0" fmla="*/ 0 w 2791752"/>
                  <a:gd name="connsiteY0" fmla="*/ 409983 h 1809905"/>
                  <a:gd name="connsiteX1" fmla="*/ 380326 w 2791752"/>
                  <a:gd name="connsiteY1" fmla="*/ 5381 h 1809905"/>
                  <a:gd name="connsiteX2" fmla="*/ 865848 w 2791752"/>
                  <a:gd name="connsiteY2" fmla="*/ 668928 h 1809905"/>
                  <a:gd name="connsiteX3" fmla="*/ 2395242 w 2791752"/>
                  <a:gd name="connsiteY3" fmla="*/ 1130174 h 1809905"/>
                  <a:gd name="connsiteX4" fmla="*/ 2791752 w 2791752"/>
                  <a:gd name="connsiteY4" fmla="*/ 1809905 h 180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752" h="1809905">
                    <a:moveTo>
                      <a:pt x="0" y="409983"/>
                    </a:moveTo>
                    <a:cubicBezTo>
                      <a:pt x="118009" y="186103"/>
                      <a:pt x="236018" y="-37776"/>
                      <a:pt x="380326" y="5381"/>
                    </a:cubicBezTo>
                    <a:cubicBezTo>
                      <a:pt x="524634" y="48538"/>
                      <a:pt x="530029" y="481462"/>
                      <a:pt x="865848" y="668928"/>
                    </a:cubicBezTo>
                    <a:cubicBezTo>
                      <a:pt x="1201667" y="856394"/>
                      <a:pt x="2074258" y="940011"/>
                      <a:pt x="2395242" y="1130174"/>
                    </a:cubicBezTo>
                    <a:cubicBezTo>
                      <a:pt x="2716226" y="1320337"/>
                      <a:pt x="2753989" y="1565121"/>
                      <a:pt x="2791752" y="1809905"/>
                    </a:cubicBezTo>
                  </a:path>
                </a:pathLst>
              </a:custGeom>
              <a:ln w="107950">
                <a:solidFill>
                  <a:srgbClr val="FFE21B"/>
                </a:solidFill>
                <a:miter/>
              </a:ln>
            </p:spPr>
            <p:txBody>
              <a:bodyPr lIns="45719" rIns="45719" anchor="ctr"/>
              <a:lstStyle/>
              <a:p>
                <a:pPr algn="ctr"/>
                <a:endParaRPr lang="en-GB" sz="2400">
                  <a:solidFill>
                    <a:srgbClr val="FFFFFF"/>
                  </a:solidFill>
                </a:endParaRPr>
              </a:p>
            </p:txBody>
          </p:sp>
          <p:sp>
            <p:nvSpPr>
              <p:cNvPr id="6" name="Freeform: Shape 5">
                <a:extLst>
                  <a:ext uri="{FF2B5EF4-FFF2-40B4-BE49-F238E27FC236}">
                    <a16:creationId xmlns:a16="http://schemas.microsoft.com/office/drawing/2014/main" id="{F00E045F-4C7D-4CA2-88B8-E04A60F822C0}"/>
                  </a:ext>
                </a:extLst>
              </p:cNvPr>
              <p:cNvSpPr/>
              <p:nvPr/>
            </p:nvSpPr>
            <p:spPr>
              <a:xfrm>
                <a:off x="1643014" y="1441516"/>
                <a:ext cx="2346359" cy="4650280"/>
              </a:xfrm>
              <a:custGeom>
                <a:avLst/>
                <a:gdLst>
                  <a:gd name="connsiteX0" fmla="*/ 2346359 w 2346359"/>
                  <a:gd name="connsiteY0" fmla="*/ 888990 h 4667971"/>
                  <a:gd name="connsiteX1" fmla="*/ 1472420 w 2346359"/>
                  <a:gd name="connsiteY1" fmla="*/ 15050 h 4667971"/>
                  <a:gd name="connsiteX2" fmla="*/ 40129 w 2346359"/>
                  <a:gd name="connsiteY2" fmla="*/ 1536353 h 4667971"/>
                  <a:gd name="connsiteX3" fmla="*/ 379995 w 2346359"/>
                  <a:gd name="connsiteY3" fmla="*/ 3251865 h 4667971"/>
                  <a:gd name="connsiteX4" fmla="*/ 201970 w 2346359"/>
                  <a:gd name="connsiteY4" fmla="*/ 4667971 h 46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359" h="4667971">
                    <a:moveTo>
                      <a:pt x="2346359" y="888990"/>
                    </a:moveTo>
                    <a:cubicBezTo>
                      <a:pt x="2101575" y="398073"/>
                      <a:pt x="1856792" y="-92844"/>
                      <a:pt x="1472420" y="15050"/>
                    </a:cubicBezTo>
                    <a:cubicBezTo>
                      <a:pt x="1088048" y="122944"/>
                      <a:pt x="222200" y="996884"/>
                      <a:pt x="40129" y="1536353"/>
                    </a:cubicBezTo>
                    <a:cubicBezTo>
                      <a:pt x="-141942" y="2075822"/>
                      <a:pt x="353021" y="2729929"/>
                      <a:pt x="379995" y="3251865"/>
                    </a:cubicBezTo>
                    <a:cubicBezTo>
                      <a:pt x="406969" y="3773801"/>
                      <a:pt x="304469" y="4220886"/>
                      <a:pt x="201970" y="4667971"/>
                    </a:cubicBezTo>
                  </a:path>
                </a:pathLst>
              </a:custGeom>
              <a:ln w="107950">
                <a:solidFill>
                  <a:srgbClr val="FFE21B"/>
                </a:solidFill>
                <a:miter/>
              </a:ln>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p>
                <a:pPr algn="ctr"/>
                <a:endParaRPr lang="en-GB" sz="2400">
                  <a:solidFill>
                    <a:srgbClr val="FFFFFF"/>
                  </a:solidFill>
                </a:endParaRPr>
              </a:p>
            </p:txBody>
          </p:sp>
        </p:grpSp>
      </p:grpSp>
      <p:grpSp>
        <p:nvGrpSpPr>
          <p:cNvPr id="39" name="Group 38">
            <a:extLst>
              <a:ext uri="{FF2B5EF4-FFF2-40B4-BE49-F238E27FC236}">
                <a16:creationId xmlns:a16="http://schemas.microsoft.com/office/drawing/2014/main" id="{FE14BAF5-0A23-4187-BA8C-7F6B5E6ED039}"/>
              </a:ext>
            </a:extLst>
          </p:cNvPr>
          <p:cNvGrpSpPr/>
          <p:nvPr/>
        </p:nvGrpSpPr>
        <p:grpSpPr>
          <a:xfrm>
            <a:off x="1547715" y="5810221"/>
            <a:ext cx="744468" cy="697060"/>
            <a:chOff x="3828422" y="3563217"/>
            <a:chExt cx="1712891" cy="1732212"/>
          </a:xfrm>
          <a:solidFill>
            <a:srgbClr val="FFE21B"/>
          </a:solidFill>
        </p:grpSpPr>
        <p:sp>
          <p:nvSpPr>
            <p:cNvPr id="40" name="Oval 7">
              <a:extLst>
                <a:ext uri="{FF2B5EF4-FFF2-40B4-BE49-F238E27FC236}">
                  <a16:creationId xmlns:a16="http://schemas.microsoft.com/office/drawing/2014/main" id="{4C728322-A705-4CEC-A3CA-DFB50ECC707C}"/>
                </a:ext>
              </a:extLst>
            </p:cNvPr>
            <p:cNvSpPr/>
            <p:nvPr/>
          </p:nvSpPr>
          <p:spPr>
            <a:xfrm>
              <a:off x="3828422" y="3563217"/>
              <a:ext cx="1712891" cy="1732212"/>
            </a:xfrm>
            <a:prstGeom prst="ellipse">
              <a:avLst/>
            </a:prstGeom>
            <a:grpFill/>
            <a:ln w="12700">
              <a:miter lim="400000"/>
            </a:ln>
          </p:spPr>
          <p:txBody>
            <a:bodyPr lIns="45719" rIns="45719" anchor="ctr"/>
            <a:lstStyle/>
            <a:p>
              <a:pPr algn="ctr">
                <a:defRPr>
                  <a:solidFill>
                    <a:srgbClr val="FFFFFF"/>
                  </a:solidFill>
                </a:defRPr>
              </a:pPr>
              <a:endParaRPr sz="2400"/>
            </a:p>
          </p:txBody>
        </p:sp>
        <p:pic>
          <p:nvPicPr>
            <p:cNvPr id="41" name="Picture 4" descr="Picture 4">
              <a:extLst>
                <a:ext uri="{FF2B5EF4-FFF2-40B4-BE49-F238E27FC236}">
                  <a16:creationId xmlns:a16="http://schemas.microsoft.com/office/drawing/2014/main" id="{94FEBE32-EF23-45DD-AA5A-DB894C1ED50B}"/>
                </a:ext>
              </a:extLst>
            </p:cNvPr>
            <p:cNvPicPr>
              <a:picLocks noChangeAspect="1"/>
            </p:cNvPicPr>
            <p:nvPr/>
          </p:nvPicPr>
          <p:blipFill>
            <a:blip r:embed="rId16"/>
            <a:stretch>
              <a:fillRect/>
            </a:stretch>
          </p:blipFill>
          <p:spPr>
            <a:xfrm>
              <a:off x="4189050" y="3937995"/>
              <a:ext cx="991634" cy="991633"/>
            </a:xfrm>
            <a:prstGeom prst="rect">
              <a:avLst/>
            </a:prstGeom>
            <a:grpFill/>
            <a:ln w="12700">
              <a:miter lim="400000"/>
            </a:ln>
          </p:spPr>
        </p:pic>
      </p:grpSp>
      <p:grpSp>
        <p:nvGrpSpPr>
          <p:cNvPr id="42" name="Group 41">
            <a:extLst>
              <a:ext uri="{FF2B5EF4-FFF2-40B4-BE49-F238E27FC236}">
                <a16:creationId xmlns:a16="http://schemas.microsoft.com/office/drawing/2014/main" id="{E50F1C67-EBCC-4B15-9959-1374082DBDB8}"/>
              </a:ext>
            </a:extLst>
          </p:cNvPr>
          <p:cNvGrpSpPr/>
          <p:nvPr/>
        </p:nvGrpSpPr>
        <p:grpSpPr>
          <a:xfrm>
            <a:off x="9753709" y="1393958"/>
            <a:ext cx="744468" cy="697059"/>
            <a:chOff x="3599726" y="4857648"/>
            <a:chExt cx="1712891" cy="1732211"/>
          </a:xfrm>
          <a:solidFill>
            <a:srgbClr val="FFE21B"/>
          </a:solidFill>
        </p:grpSpPr>
        <p:sp>
          <p:nvSpPr>
            <p:cNvPr id="43" name="Oval 7">
              <a:extLst>
                <a:ext uri="{FF2B5EF4-FFF2-40B4-BE49-F238E27FC236}">
                  <a16:creationId xmlns:a16="http://schemas.microsoft.com/office/drawing/2014/main" id="{FB3B4167-F270-4E56-8C6D-5E033299CD01}"/>
                </a:ext>
              </a:extLst>
            </p:cNvPr>
            <p:cNvSpPr/>
            <p:nvPr/>
          </p:nvSpPr>
          <p:spPr>
            <a:xfrm>
              <a:off x="3599726" y="4857648"/>
              <a:ext cx="1712891" cy="1732211"/>
            </a:xfrm>
            <a:prstGeom prst="ellipse">
              <a:avLst/>
            </a:prstGeom>
            <a:grpFill/>
            <a:ln w="12700">
              <a:miter lim="400000"/>
            </a:ln>
          </p:spPr>
          <p:txBody>
            <a:bodyPr lIns="45719" rIns="45719" anchor="ctr"/>
            <a:lstStyle/>
            <a:p>
              <a:pPr algn="ctr">
                <a:defRPr>
                  <a:solidFill>
                    <a:srgbClr val="FFFFFF"/>
                  </a:solidFill>
                </a:defRPr>
              </a:pPr>
              <a:endParaRPr sz="2400"/>
            </a:p>
          </p:txBody>
        </p:sp>
        <p:pic>
          <p:nvPicPr>
            <p:cNvPr id="44" name="Picture 4" descr="Picture 4">
              <a:extLst>
                <a:ext uri="{FF2B5EF4-FFF2-40B4-BE49-F238E27FC236}">
                  <a16:creationId xmlns:a16="http://schemas.microsoft.com/office/drawing/2014/main" id="{322D919F-CE08-4089-B68C-6E63FC184C84}"/>
                </a:ext>
              </a:extLst>
            </p:cNvPr>
            <p:cNvPicPr>
              <a:picLocks noChangeAspect="1"/>
            </p:cNvPicPr>
            <p:nvPr/>
          </p:nvPicPr>
          <p:blipFill>
            <a:blip r:embed="rId16"/>
            <a:stretch>
              <a:fillRect/>
            </a:stretch>
          </p:blipFill>
          <p:spPr>
            <a:xfrm>
              <a:off x="3960355" y="5232423"/>
              <a:ext cx="991633" cy="991633"/>
            </a:xfrm>
            <a:prstGeom prst="rect">
              <a:avLst/>
            </a:prstGeom>
            <a:grpFill/>
            <a:ln w="12700">
              <a:miter lim="400000"/>
            </a:ln>
          </p:spPr>
        </p:pic>
      </p:grpSp>
    </p:spTree>
    <p:extLst>
      <p:ext uri="{BB962C8B-B14F-4D97-AF65-F5344CB8AC3E}">
        <p14:creationId xmlns:p14="http://schemas.microsoft.com/office/powerpoint/2010/main" val="19659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5F0B2A0-5206-47EE-BF04-4A5B084F26ED}"/>
              </a:ext>
            </a:extLst>
          </p:cNvPr>
          <p:cNvSpPr/>
          <p:nvPr/>
        </p:nvSpPr>
        <p:spPr>
          <a:xfrm>
            <a:off x="2680140" y="1928649"/>
            <a:ext cx="8663646" cy="3322619"/>
          </a:xfrm>
          <a:custGeom>
            <a:avLst/>
            <a:gdLst>
              <a:gd name="connsiteX0" fmla="*/ 0 w 9038896"/>
              <a:gd name="connsiteY0" fmla="*/ 3084898 h 3084898"/>
              <a:gd name="connsiteX1" fmla="*/ 1460938 w 9038896"/>
              <a:gd name="connsiteY1" fmla="*/ 112 h 3084898"/>
              <a:gd name="connsiteX2" fmla="*/ 3457903 w 9038896"/>
              <a:gd name="connsiteY2" fmla="*/ 2964029 h 3084898"/>
              <a:gd name="connsiteX3" fmla="*/ 6332482 w 9038896"/>
              <a:gd name="connsiteY3" fmla="*/ 1802636 h 3084898"/>
              <a:gd name="connsiteX4" fmla="*/ 9038896 w 9038896"/>
              <a:gd name="connsiteY4" fmla="*/ 1450539 h 308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8896" h="3084898">
                <a:moveTo>
                  <a:pt x="0" y="3084898"/>
                </a:moveTo>
                <a:cubicBezTo>
                  <a:pt x="442310" y="1552577"/>
                  <a:pt x="884621" y="20257"/>
                  <a:pt x="1460938" y="112"/>
                </a:cubicBezTo>
                <a:cubicBezTo>
                  <a:pt x="2037255" y="-20033"/>
                  <a:pt x="2645979" y="2663608"/>
                  <a:pt x="3457903" y="2964029"/>
                </a:cubicBezTo>
                <a:cubicBezTo>
                  <a:pt x="4269827" y="3264450"/>
                  <a:pt x="5402317" y="2054884"/>
                  <a:pt x="6332482" y="1802636"/>
                </a:cubicBezTo>
                <a:cubicBezTo>
                  <a:pt x="7262647" y="1550388"/>
                  <a:pt x="8150771" y="1500463"/>
                  <a:pt x="9038896" y="1450539"/>
                </a:cubicBezTo>
              </a:path>
            </a:pathLst>
          </a:cu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0" name="Title 1"/>
          <p:cNvSpPr txBox="1">
            <a:spLocks noGrp="1"/>
          </p:cNvSpPr>
          <p:nvPr>
            <p:ph type="title"/>
          </p:nvPr>
        </p:nvSpPr>
        <p:spPr>
          <a:xfrm>
            <a:off x="495454" y="432872"/>
            <a:ext cx="10911600" cy="943757"/>
          </a:xfrm>
          <a:prstGeom prst="rect">
            <a:avLst/>
          </a:prstGeom>
        </p:spPr>
        <p:txBody>
          <a:bodyPr>
            <a:normAutofit/>
          </a:bodyPr>
          <a:lstStyle>
            <a:lvl1pPr defTabSz="868680">
              <a:defRPr sz="4180">
                <a:solidFill>
                  <a:schemeClr val="accent2"/>
                </a:solidFill>
              </a:defRPr>
            </a:lvl1pPr>
          </a:lstStyle>
          <a:p>
            <a:r>
              <a:rPr lang="en-GB" sz="3200" dirty="0">
                <a:solidFill>
                  <a:schemeClr val="tx2"/>
                </a:solidFill>
                <a:ea typeface="ＭＳ Ｐゴシック" panose="020B0600070205080204" pitchFamily="34" charset="-128"/>
              </a:rPr>
              <a:t>New technologies emerge, with weaknesses</a:t>
            </a:r>
            <a:endParaRPr sz="3200" dirty="0">
              <a:solidFill>
                <a:schemeClr val="tx2"/>
              </a:solidFill>
              <a:ea typeface="ＭＳ Ｐゴシック" panose="020B0600070205080204" pitchFamily="34" charset="-128"/>
            </a:endParaRPr>
          </a:p>
        </p:txBody>
      </p:sp>
      <p:grpSp>
        <p:nvGrpSpPr>
          <p:cNvPr id="24" name="Group 23">
            <a:extLst>
              <a:ext uri="{FF2B5EF4-FFF2-40B4-BE49-F238E27FC236}">
                <a16:creationId xmlns:a16="http://schemas.microsoft.com/office/drawing/2014/main" id="{249660B4-5408-428B-9C91-D71C336134E9}"/>
              </a:ext>
            </a:extLst>
          </p:cNvPr>
          <p:cNvGrpSpPr/>
          <p:nvPr/>
        </p:nvGrpSpPr>
        <p:grpSpPr>
          <a:xfrm>
            <a:off x="2610361" y="2296509"/>
            <a:ext cx="3123613" cy="914400"/>
            <a:chOff x="2610361" y="2296509"/>
            <a:chExt cx="3123613" cy="914400"/>
          </a:xfrm>
          <a:solidFill>
            <a:srgbClr val="FFC000"/>
          </a:solidFill>
        </p:grpSpPr>
        <p:sp>
          <p:nvSpPr>
            <p:cNvPr id="9" name="Rectangle 8">
              <a:extLst>
                <a:ext uri="{FF2B5EF4-FFF2-40B4-BE49-F238E27FC236}">
                  <a16:creationId xmlns:a16="http://schemas.microsoft.com/office/drawing/2014/main" id="{086F452C-8CB5-49DE-8346-616947FA8F23}"/>
                </a:ext>
              </a:extLst>
            </p:cNvPr>
            <p:cNvSpPr/>
            <p:nvPr/>
          </p:nvSpPr>
          <p:spPr>
            <a:xfrm>
              <a:off x="2610361" y="2296509"/>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Quantum computing</a:t>
              </a:r>
            </a:p>
          </p:txBody>
        </p:sp>
        <p:sp>
          <p:nvSpPr>
            <p:cNvPr id="11" name="Rectangle 10">
              <a:extLst>
                <a:ext uri="{FF2B5EF4-FFF2-40B4-BE49-F238E27FC236}">
                  <a16:creationId xmlns:a16="http://schemas.microsoft.com/office/drawing/2014/main" id="{72A8F813-5D2D-4BA3-8F11-018FC9C9F68D}"/>
                </a:ext>
              </a:extLst>
            </p:cNvPr>
            <p:cNvSpPr/>
            <p:nvPr/>
          </p:nvSpPr>
          <p:spPr>
            <a:xfrm>
              <a:off x="4252308" y="2296509"/>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Autonomous cars</a:t>
              </a:r>
            </a:p>
          </p:txBody>
        </p:sp>
      </p:grpSp>
      <p:grpSp>
        <p:nvGrpSpPr>
          <p:cNvPr id="25" name="Group 24">
            <a:extLst>
              <a:ext uri="{FF2B5EF4-FFF2-40B4-BE49-F238E27FC236}">
                <a16:creationId xmlns:a16="http://schemas.microsoft.com/office/drawing/2014/main" id="{C78AD727-BF49-42B7-BA9A-92E23E97BC72}"/>
              </a:ext>
            </a:extLst>
          </p:cNvPr>
          <p:cNvGrpSpPr/>
          <p:nvPr/>
        </p:nvGrpSpPr>
        <p:grpSpPr>
          <a:xfrm>
            <a:off x="4820858" y="3326521"/>
            <a:ext cx="2387250" cy="1989084"/>
            <a:chOff x="5144814" y="3326521"/>
            <a:chExt cx="2387250" cy="1989084"/>
          </a:xfrm>
          <a:solidFill>
            <a:srgbClr val="FFFF00"/>
          </a:solidFill>
        </p:grpSpPr>
        <p:sp>
          <p:nvSpPr>
            <p:cNvPr id="5" name="Rectangle 4">
              <a:extLst>
                <a:ext uri="{FF2B5EF4-FFF2-40B4-BE49-F238E27FC236}">
                  <a16:creationId xmlns:a16="http://schemas.microsoft.com/office/drawing/2014/main" id="{5EB6CF62-D3F9-42C3-AE7C-E1DF11C85520}"/>
                </a:ext>
              </a:extLst>
            </p:cNvPr>
            <p:cNvSpPr/>
            <p:nvPr/>
          </p:nvSpPr>
          <p:spPr>
            <a:xfrm>
              <a:off x="5144814" y="3326521"/>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5G</a:t>
              </a:r>
            </a:p>
          </p:txBody>
        </p:sp>
        <p:sp>
          <p:nvSpPr>
            <p:cNvPr id="12" name="Rectangle 11">
              <a:extLst>
                <a:ext uri="{FF2B5EF4-FFF2-40B4-BE49-F238E27FC236}">
                  <a16:creationId xmlns:a16="http://schemas.microsoft.com/office/drawing/2014/main" id="{E36E048C-8782-47FF-826B-DDC10A10BA05}"/>
                </a:ext>
              </a:extLst>
            </p:cNvPr>
            <p:cNvSpPr/>
            <p:nvPr/>
          </p:nvSpPr>
          <p:spPr>
            <a:xfrm>
              <a:off x="6050398" y="4401205"/>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Drones</a:t>
              </a:r>
            </a:p>
          </p:txBody>
        </p:sp>
      </p:grpSp>
      <p:sp>
        <p:nvSpPr>
          <p:cNvPr id="13" name="Rectangle 12">
            <a:extLst>
              <a:ext uri="{FF2B5EF4-FFF2-40B4-BE49-F238E27FC236}">
                <a16:creationId xmlns:a16="http://schemas.microsoft.com/office/drawing/2014/main" id="{EEE2B310-57E9-4585-8C5B-11257E1A69EE}"/>
              </a:ext>
            </a:extLst>
          </p:cNvPr>
          <p:cNvSpPr/>
          <p:nvPr/>
        </p:nvSpPr>
        <p:spPr>
          <a:xfrm>
            <a:off x="7823105" y="3830988"/>
            <a:ext cx="1481666" cy="914400"/>
          </a:xfrm>
          <a:prstGeom prst="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IoT platforms</a:t>
            </a:r>
          </a:p>
        </p:txBody>
      </p:sp>
      <p:grpSp>
        <p:nvGrpSpPr>
          <p:cNvPr id="22" name="Group 21">
            <a:extLst>
              <a:ext uri="{FF2B5EF4-FFF2-40B4-BE49-F238E27FC236}">
                <a16:creationId xmlns:a16="http://schemas.microsoft.com/office/drawing/2014/main" id="{687B3F98-28F2-4D44-89B6-909E7F888E0B}"/>
              </a:ext>
            </a:extLst>
          </p:cNvPr>
          <p:cNvGrpSpPr/>
          <p:nvPr/>
        </p:nvGrpSpPr>
        <p:grpSpPr>
          <a:xfrm>
            <a:off x="1647542" y="3326521"/>
            <a:ext cx="2029897" cy="1989084"/>
            <a:chOff x="1647542" y="3326521"/>
            <a:chExt cx="2029897" cy="1989084"/>
          </a:xfrm>
          <a:solidFill>
            <a:srgbClr val="E5232C"/>
          </a:solidFill>
        </p:grpSpPr>
        <p:sp>
          <p:nvSpPr>
            <p:cNvPr id="10" name="Rectangle 9">
              <a:extLst>
                <a:ext uri="{FF2B5EF4-FFF2-40B4-BE49-F238E27FC236}">
                  <a16:creationId xmlns:a16="http://schemas.microsoft.com/office/drawing/2014/main" id="{42B28D98-05ED-4DF2-9332-25FE2AC4FD89}"/>
                </a:ext>
              </a:extLst>
            </p:cNvPr>
            <p:cNvSpPr/>
            <p:nvPr/>
          </p:nvSpPr>
          <p:spPr>
            <a:xfrm>
              <a:off x="1647542" y="4401205"/>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Brain computer interfaces</a:t>
              </a:r>
            </a:p>
          </p:txBody>
        </p:sp>
        <p:sp>
          <p:nvSpPr>
            <p:cNvPr id="14" name="Rectangle 13">
              <a:extLst>
                <a:ext uri="{FF2B5EF4-FFF2-40B4-BE49-F238E27FC236}">
                  <a16:creationId xmlns:a16="http://schemas.microsoft.com/office/drawing/2014/main" id="{7ACD5AEC-FB5C-4AA1-939D-A5C8FA01CB86}"/>
                </a:ext>
              </a:extLst>
            </p:cNvPr>
            <p:cNvSpPr/>
            <p:nvPr/>
          </p:nvSpPr>
          <p:spPr>
            <a:xfrm>
              <a:off x="2195773" y="3326521"/>
              <a:ext cx="1481666"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Artificial General Intelligence</a:t>
              </a:r>
            </a:p>
          </p:txBody>
        </p:sp>
      </p:grpSp>
      <p:cxnSp>
        <p:nvCxnSpPr>
          <p:cNvPr id="3" name="Straight Arrow Connector 2">
            <a:extLst>
              <a:ext uri="{FF2B5EF4-FFF2-40B4-BE49-F238E27FC236}">
                <a16:creationId xmlns:a16="http://schemas.microsoft.com/office/drawing/2014/main" id="{660EA3A6-BF49-417F-A5EF-46283121F2FD}"/>
              </a:ext>
            </a:extLst>
          </p:cNvPr>
          <p:cNvCxnSpPr>
            <a:cxnSpLocks/>
          </p:cNvCxnSpPr>
          <p:nvPr/>
        </p:nvCxnSpPr>
        <p:spPr>
          <a:xfrm flipV="1">
            <a:off x="1135117" y="1870842"/>
            <a:ext cx="0" cy="3573516"/>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64D6916-E469-4E4D-86B9-6ABA0CC5984A}"/>
              </a:ext>
            </a:extLst>
          </p:cNvPr>
          <p:cNvCxnSpPr/>
          <p:nvPr/>
        </p:nvCxnSpPr>
        <p:spPr>
          <a:xfrm>
            <a:off x="1114217" y="5444358"/>
            <a:ext cx="10426262" cy="0"/>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1EE8AF4-8636-4107-A5E6-8E1B747B76AE}"/>
              </a:ext>
            </a:extLst>
          </p:cNvPr>
          <p:cNvGrpSpPr/>
          <p:nvPr/>
        </p:nvGrpSpPr>
        <p:grpSpPr>
          <a:xfrm>
            <a:off x="1521695" y="5531330"/>
            <a:ext cx="9966534" cy="646333"/>
            <a:chOff x="1594845" y="5531330"/>
            <a:chExt cx="9966534" cy="646333"/>
          </a:xfrm>
        </p:grpSpPr>
        <p:sp>
          <p:nvSpPr>
            <p:cNvPr id="8" name="TextBox 7">
              <a:extLst>
                <a:ext uri="{FF2B5EF4-FFF2-40B4-BE49-F238E27FC236}">
                  <a16:creationId xmlns:a16="http://schemas.microsoft.com/office/drawing/2014/main" id="{CDF26D22-B1E2-453C-9A68-33DD8E5EC6F2}"/>
                </a:ext>
              </a:extLst>
            </p:cNvPr>
            <p:cNvSpPr txBox="1"/>
            <p:nvPr/>
          </p:nvSpPr>
          <p:spPr>
            <a:xfrm>
              <a:off x="1594845" y="5531330"/>
              <a:ext cx="1587061" cy="646331"/>
            </a:xfrm>
            <a:prstGeom prst="rect">
              <a:avLst/>
            </a:prstGeom>
            <a:noFill/>
          </p:spPr>
          <p:txBody>
            <a:bodyPr wrap="square" rtlCol="0">
              <a:spAutoFit/>
            </a:bodyPr>
            <a:lstStyle/>
            <a:p>
              <a:pPr algn="ctr"/>
              <a:r>
                <a:rPr lang="en-GB" dirty="0"/>
                <a:t>Innovation trigger</a:t>
              </a:r>
            </a:p>
          </p:txBody>
        </p:sp>
        <p:sp>
          <p:nvSpPr>
            <p:cNvPr id="18" name="TextBox 17">
              <a:extLst>
                <a:ext uri="{FF2B5EF4-FFF2-40B4-BE49-F238E27FC236}">
                  <a16:creationId xmlns:a16="http://schemas.microsoft.com/office/drawing/2014/main" id="{12D7A7ED-2B22-48EE-AD26-8B1290E59ABE}"/>
                </a:ext>
              </a:extLst>
            </p:cNvPr>
            <p:cNvSpPr txBox="1"/>
            <p:nvPr/>
          </p:nvSpPr>
          <p:spPr>
            <a:xfrm>
              <a:off x="3577571" y="5531331"/>
              <a:ext cx="1760738" cy="646331"/>
            </a:xfrm>
            <a:prstGeom prst="rect">
              <a:avLst/>
            </a:prstGeom>
            <a:noFill/>
          </p:spPr>
          <p:txBody>
            <a:bodyPr wrap="square" rtlCol="0">
              <a:spAutoFit/>
            </a:bodyPr>
            <a:lstStyle/>
            <a:p>
              <a:pPr algn="ctr"/>
              <a:r>
                <a:rPr lang="en-GB" dirty="0"/>
                <a:t>Peak of inflated expectations</a:t>
              </a:r>
            </a:p>
          </p:txBody>
        </p:sp>
        <p:sp>
          <p:nvSpPr>
            <p:cNvPr id="19" name="TextBox 18">
              <a:extLst>
                <a:ext uri="{FF2B5EF4-FFF2-40B4-BE49-F238E27FC236}">
                  <a16:creationId xmlns:a16="http://schemas.microsoft.com/office/drawing/2014/main" id="{3DA07F0A-B11D-4D73-8807-4FC764817B04}"/>
                </a:ext>
              </a:extLst>
            </p:cNvPr>
            <p:cNvSpPr txBox="1"/>
            <p:nvPr/>
          </p:nvSpPr>
          <p:spPr>
            <a:xfrm>
              <a:off x="5733974" y="5531332"/>
              <a:ext cx="1684802" cy="646331"/>
            </a:xfrm>
            <a:prstGeom prst="rect">
              <a:avLst/>
            </a:prstGeom>
            <a:noFill/>
          </p:spPr>
          <p:txBody>
            <a:bodyPr wrap="square" rtlCol="0">
              <a:spAutoFit/>
            </a:bodyPr>
            <a:lstStyle/>
            <a:p>
              <a:pPr algn="ctr"/>
              <a:r>
                <a:rPr lang="en-GB" dirty="0"/>
                <a:t>Trough of disillusionment</a:t>
              </a:r>
            </a:p>
          </p:txBody>
        </p:sp>
        <p:sp>
          <p:nvSpPr>
            <p:cNvPr id="20" name="TextBox 19">
              <a:extLst>
                <a:ext uri="{FF2B5EF4-FFF2-40B4-BE49-F238E27FC236}">
                  <a16:creationId xmlns:a16="http://schemas.microsoft.com/office/drawing/2014/main" id="{47713EE9-C640-416A-820B-E1EA368E4DD3}"/>
                </a:ext>
              </a:extLst>
            </p:cNvPr>
            <p:cNvSpPr txBox="1"/>
            <p:nvPr/>
          </p:nvSpPr>
          <p:spPr>
            <a:xfrm>
              <a:off x="7814441" y="5531332"/>
              <a:ext cx="1749972" cy="646331"/>
            </a:xfrm>
            <a:prstGeom prst="rect">
              <a:avLst/>
            </a:prstGeom>
            <a:noFill/>
          </p:spPr>
          <p:txBody>
            <a:bodyPr wrap="square" rtlCol="0">
              <a:spAutoFit/>
            </a:bodyPr>
            <a:lstStyle/>
            <a:p>
              <a:pPr algn="ctr"/>
              <a:r>
                <a:rPr lang="en-GB" dirty="0"/>
                <a:t>Slope of enlightenment</a:t>
              </a:r>
            </a:p>
          </p:txBody>
        </p:sp>
        <p:sp>
          <p:nvSpPr>
            <p:cNvPr id="21" name="TextBox 20">
              <a:extLst>
                <a:ext uri="{FF2B5EF4-FFF2-40B4-BE49-F238E27FC236}">
                  <a16:creationId xmlns:a16="http://schemas.microsoft.com/office/drawing/2014/main" id="{A10B979B-28CF-4F7A-B812-C8D76B7E6929}"/>
                </a:ext>
              </a:extLst>
            </p:cNvPr>
            <p:cNvSpPr txBox="1"/>
            <p:nvPr/>
          </p:nvSpPr>
          <p:spPr>
            <a:xfrm>
              <a:off x="9954477" y="5531332"/>
              <a:ext cx="1606902" cy="646331"/>
            </a:xfrm>
            <a:prstGeom prst="rect">
              <a:avLst/>
            </a:prstGeom>
            <a:noFill/>
          </p:spPr>
          <p:txBody>
            <a:bodyPr wrap="square" rtlCol="0">
              <a:spAutoFit/>
            </a:bodyPr>
            <a:lstStyle/>
            <a:p>
              <a:pPr algn="ctr"/>
              <a:r>
                <a:rPr lang="en-GB" dirty="0"/>
                <a:t>Plateau of productivity</a:t>
              </a:r>
            </a:p>
          </p:txBody>
        </p:sp>
      </p:grpSp>
      <p:sp>
        <p:nvSpPr>
          <p:cNvPr id="23" name="Rectangle 22">
            <a:extLst>
              <a:ext uri="{FF2B5EF4-FFF2-40B4-BE49-F238E27FC236}">
                <a16:creationId xmlns:a16="http://schemas.microsoft.com/office/drawing/2014/main" id="{EE9B0C23-698F-4869-998A-F7F5E13E3217}"/>
              </a:ext>
            </a:extLst>
          </p:cNvPr>
          <p:cNvSpPr/>
          <p:nvPr/>
        </p:nvSpPr>
        <p:spPr>
          <a:xfrm>
            <a:off x="9866770" y="3281459"/>
            <a:ext cx="1481666" cy="914400"/>
          </a:xfrm>
          <a:prstGeom prst="rect">
            <a:avLst/>
          </a:prstGeom>
          <a:solidFill>
            <a:srgbClr val="A3C9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Cloud platforms</a:t>
            </a:r>
          </a:p>
        </p:txBody>
      </p:sp>
      <p:sp>
        <p:nvSpPr>
          <p:cNvPr id="27" name="TextBox 26">
            <a:extLst>
              <a:ext uri="{FF2B5EF4-FFF2-40B4-BE49-F238E27FC236}">
                <a16:creationId xmlns:a16="http://schemas.microsoft.com/office/drawing/2014/main" id="{404998D8-E656-4C5F-81B4-223F7FD7CB05}"/>
              </a:ext>
            </a:extLst>
          </p:cNvPr>
          <p:cNvSpPr txBox="1"/>
          <p:nvPr/>
        </p:nvSpPr>
        <p:spPr>
          <a:xfrm>
            <a:off x="93411" y="2073155"/>
            <a:ext cx="961565" cy="369332"/>
          </a:xfrm>
          <a:prstGeom prst="rect">
            <a:avLst/>
          </a:prstGeom>
          <a:noFill/>
        </p:spPr>
        <p:txBody>
          <a:bodyPr wrap="square" rtlCol="0">
            <a:spAutoFit/>
          </a:bodyPr>
          <a:lstStyle/>
          <a:p>
            <a:pPr algn="ctr"/>
            <a:r>
              <a:rPr lang="en-GB" dirty="0"/>
              <a:t>Hype</a:t>
            </a:r>
          </a:p>
        </p:txBody>
      </p:sp>
    </p:spTree>
    <p:extLst>
      <p:ext uri="{BB962C8B-B14F-4D97-AF65-F5344CB8AC3E}">
        <p14:creationId xmlns:p14="http://schemas.microsoft.com/office/powerpoint/2010/main" val="34772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23" grpId="0" animBg="1"/>
    </p:bldLst>
  </p:timing>
</p:sld>
</file>

<file path=ppt/theme/theme1.xml><?xml version="1.0" encoding="utf-8"?>
<a:theme xmlns:a="http://schemas.openxmlformats.org/drawingml/2006/main" name="Office Theme">
  <a:themeElements>
    <a:clrScheme name="NCRA">
      <a:dk1>
        <a:sysClr val="windowText" lastClr="000000"/>
      </a:dk1>
      <a:lt1>
        <a:sysClr val="window" lastClr="FFFFFF"/>
      </a:lt1>
      <a:dk2>
        <a:srgbClr val="000000"/>
      </a:dk2>
      <a:lt2>
        <a:srgbClr val="FFFFFF"/>
      </a:lt2>
      <a:accent1>
        <a:srgbClr val="024259"/>
      </a:accent1>
      <a:accent2>
        <a:srgbClr val="5F163E"/>
      </a:accent2>
      <a:accent3>
        <a:srgbClr val="A4C85B"/>
      </a:accent3>
      <a:accent4>
        <a:srgbClr val="F6A019"/>
      </a:accent4>
      <a:accent5>
        <a:srgbClr val="F2E335"/>
      </a:accent5>
      <a:accent6>
        <a:srgbClr val="E5252C"/>
      </a:accent6>
      <a:hlink>
        <a:srgbClr val="024259"/>
      </a:hlink>
      <a:folHlink>
        <a:srgbClr val="024259"/>
      </a:folHlink>
    </a:clrScheme>
    <a:fontScheme name="NC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EF14F74-18F9-4B4F-BFA7-ECE955EBF55B}" vid="{F9861E6E-D185-463F-A306-86848BD55F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5686C95A2EBF43B025E90D650CEE07" ma:contentTypeVersion="12" ma:contentTypeDescription="Create a new document." ma:contentTypeScope="" ma:versionID="eb5a10b266570b6f2fa3629c53dad7ba">
  <xsd:schema xmlns:xsd="http://www.w3.org/2001/XMLSchema" xmlns:xs="http://www.w3.org/2001/XMLSchema" xmlns:p="http://schemas.microsoft.com/office/2006/metadata/properties" xmlns:ns2="d67a2e7b-9a01-4f4b-a114-83423e9892b2" xmlns:ns3="5e24ba59-639b-4a7d-b7a6-a8c028b9f6c9" targetNamespace="http://schemas.microsoft.com/office/2006/metadata/properties" ma:root="true" ma:fieldsID="73971d4488bec552a01bc796a3d7ed62" ns2:_="" ns3:_="">
    <xsd:import namespace="d67a2e7b-9a01-4f4b-a114-83423e9892b2"/>
    <xsd:import namespace="5e24ba59-639b-4a7d-b7a6-a8c028b9f6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a2e7b-9a01-4f4b-a114-83423e989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24ba59-639b-4a7d-b7a6-a8c028b9f6c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58CFE6-1A2E-44FB-B575-6AB06DB5C7D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F7A1344-788F-411E-9B60-17108C8500BB}">
  <ds:schemaRefs>
    <ds:schemaRef ds:uri="http://schemas.microsoft.com/sharepoint/v3/contenttype/forms"/>
  </ds:schemaRefs>
</ds:datastoreItem>
</file>

<file path=customXml/itemProps3.xml><?xml version="1.0" encoding="utf-8"?>
<ds:datastoreItem xmlns:ds="http://schemas.openxmlformats.org/officeDocument/2006/customXml" ds:itemID="{37D17818-3828-439B-9B3C-2088FAD26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7a2e7b-9a01-4f4b-a114-83423e9892b2"/>
    <ds:schemaRef ds:uri="5e24ba59-639b-4a7d-b7a6-a8c028b9f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NCRA Template v3</Template>
  <TotalTime>0</TotalTime>
  <Words>2377</Words>
  <Application>Microsoft Office PowerPoint</Application>
  <PresentationFormat>Widescreen</PresentationFormat>
  <Paragraphs>440</Paragraphs>
  <Slides>40</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Gill Sans</vt:lpstr>
      <vt:lpstr>Office Theme</vt:lpstr>
      <vt:lpstr> Improving CNI cybersecurity in &lt;our country&gt;   </vt:lpstr>
      <vt:lpstr>Be confident that the NCRA has a good pedigree</vt:lpstr>
      <vt:lpstr>Our country has critical national infrastructure (CNI) that is vital for our prosperity</vt:lpstr>
      <vt:lpstr>An overview of the cyber threat  Overview of the changing cyber threat landscape including recent real-world examples of cyber-attacks. </vt:lpstr>
      <vt:lpstr>Cyber threats to CNI are growing in parallel with digital adoption</vt:lpstr>
      <vt:lpstr>We don’t always understand the cyber risks to our CNI, so cannot mitigate them effectively</vt:lpstr>
      <vt:lpstr>Be aware, the cyber threat is very real</vt:lpstr>
      <vt:lpstr>The cyber environment is constantly changing</vt:lpstr>
      <vt:lpstr>New technologies emerge, with weaknesses</vt:lpstr>
      <vt:lpstr>And threat actors operate as businesses</vt:lpstr>
      <vt:lpstr>What is the NCRA?  And how does it work?</vt:lpstr>
      <vt:lpstr>What is a National Cyber Risk Assessment (NCRA)?</vt:lpstr>
      <vt:lpstr>The NCRA is built around a risk management cycle that identifies risks and their mitigations ...</vt:lpstr>
      <vt:lpstr>… which helps identify strategic investments and kick-starts cyber improvements</vt:lpstr>
      <vt:lpstr>The NCRA aligns with &amp; fills a gap in cyber assessments. </vt:lpstr>
      <vt:lpstr>Overview of the timescales for a NCRA</vt:lpstr>
      <vt:lpstr>We need to understand the nature of cyber risk …</vt:lpstr>
      <vt:lpstr>… and methods to manage the cyber risk down</vt:lpstr>
      <vt:lpstr>NCRA implementation begins with a questionnaire</vt:lpstr>
      <vt:lpstr>The NCRA identifies critical national infrastructure systems, at a business service level.</vt:lpstr>
      <vt:lpstr>The questionnaire will ask about critical services / systems.</vt:lpstr>
      <vt:lpstr>The questionnaire will ask about cyber threats to your systems</vt:lpstr>
      <vt:lpstr>The questionnaire will ask about system vulnerabilities.</vt:lpstr>
      <vt:lpstr>The questionnaire will ask about dependencies.</vt:lpstr>
      <vt:lpstr>Workshop sessions are used to validate the data</vt:lpstr>
      <vt:lpstr>What does the NCRA produce?</vt:lpstr>
      <vt:lpstr>The NCRA delivers national level cyber risk insights …</vt:lpstr>
      <vt:lpstr>… with drilldowns into sectors …</vt:lpstr>
      <vt:lpstr>… and highlight attention areas e.g. GDP</vt:lpstr>
      <vt:lpstr>… and highlight attention areas e.g. threat vectors</vt:lpstr>
      <vt:lpstr>… and highlight attention areas e.g. threat intelligence</vt:lpstr>
      <vt:lpstr>The data can generate understanding of dependencies</vt:lpstr>
      <vt:lpstr>NCRA Outcome: Capability and capacity development</vt:lpstr>
      <vt:lpstr>NCRA Outcome: Capability and capacity development</vt:lpstr>
      <vt:lpstr>NCRA Outcome: UK Cyber Risk Management Approach</vt:lpstr>
      <vt:lpstr>How the NCRA data will be kept secure</vt:lpstr>
      <vt:lpstr>Data Security</vt:lpstr>
      <vt:lpstr>Questionnaire practice session  Identifying your critical systems relevant to completing your NCRA questionnaires. </vt:lpstr>
      <vt:lpstr>PowerPoint Presentation</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2021-11-25T18:49:58Z</dcterms:created>
  <dcterms:modified xsi:type="dcterms:W3CDTF">2022-10-23T08:32:08Z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0x010100335686C95A2EBF43B025E90D650CEE07</vt:lpwstr>
  </property>
</Properties>
</file>