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0"/>
  </p:notesMasterIdLst>
  <p:handoutMasterIdLst>
    <p:handoutMasterId r:id="rId41"/>
  </p:handoutMasterIdLst>
  <p:sldIdLst>
    <p:sldId id="256" r:id="rId5"/>
    <p:sldId id="737" r:id="rId6"/>
    <p:sldId id="3434" r:id="rId7"/>
    <p:sldId id="601" r:id="rId8"/>
    <p:sldId id="560" r:id="rId9"/>
    <p:sldId id="3435" r:id="rId10"/>
    <p:sldId id="3425" r:id="rId11"/>
    <p:sldId id="561" r:id="rId12"/>
    <p:sldId id="613" r:id="rId13"/>
    <p:sldId id="616" r:id="rId14"/>
    <p:sldId id="747" r:id="rId15"/>
    <p:sldId id="739" r:id="rId16"/>
    <p:sldId id="3426" r:id="rId17"/>
    <p:sldId id="639" r:id="rId18"/>
    <p:sldId id="635" r:id="rId19"/>
    <p:sldId id="736" r:id="rId20"/>
    <p:sldId id="740" r:id="rId21"/>
    <p:sldId id="534" r:id="rId22"/>
    <p:sldId id="609" r:id="rId23"/>
    <p:sldId id="3414" r:id="rId24"/>
    <p:sldId id="3415" r:id="rId25"/>
    <p:sldId id="746" r:id="rId26"/>
    <p:sldId id="748" r:id="rId27"/>
    <p:sldId id="640" r:id="rId28"/>
    <p:sldId id="526" r:id="rId29"/>
    <p:sldId id="641" r:id="rId30"/>
    <p:sldId id="3430" r:id="rId31"/>
    <p:sldId id="3431" r:id="rId32"/>
    <p:sldId id="531" r:id="rId33"/>
    <p:sldId id="3429" r:id="rId34"/>
    <p:sldId id="555" r:id="rId35"/>
    <p:sldId id="750" r:id="rId36"/>
    <p:sldId id="604" r:id="rId37"/>
    <p:sldId id="265" r:id="rId38"/>
    <p:sldId id="73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95C"/>
    <a:srgbClr val="E5232C"/>
    <a:srgbClr val="103A3E"/>
    <a:srgbClr val="F69F19"/>
    <a:srgbClr val="FFE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7474" autoAdjust="0"/>
  </p:normalViewPr>
  <p:slideViewPr>
    <p:cSldViewPr snapToGrid="0">
      <p:cViewPr varScale="1">
        <p:scale>
          <a:sx n="80" d="100"/>
          <a:sy n="80" d="100"/>
        </p:scale>
        <p:origin x="52" y="1908"/>
      </p:cViewPr>
      <p:guideLst/>
    </p:cSldViewPr>
  </p:slideViewPr>
  <p:notesTextViewPr>
    <p:cViewPr>
      <p:scale>
        <a:sx n="3" d="2"/>
        <a:sy n="3" d="2"/>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High</c:v>
                </c:pt>
              </c:strCache>
            </c:strRef>
          </c:tx>
          <c:spPr>
            <a:solidFill>
              <a:srgbClr val="FF0000"/>
            </a:solidFill>
            <a:ln w="9525" cap="flat" cmpd="sng" algn="ctr">
              <a:solidFill>
                <a:schemeClr val="accent6">
                  <a:tint val="58000"/>
                  <a:shade val="95000"/>
                </a:schemeClr>
              </a:solidFill>
              <a:round/>
            </a:ln>
            <a:effectLst/>
            <a:sp3d contourW="9525">
              <a:contourClr>
                <a:schemeClr val="accent6">
                  <a:tint val="58000"/>
                  <a:shade val="95000"/>
                </a:schemeClr>
              </a:contourClr>
            </a:sp3d>
          </c:spPr>
          <c:invertIfNegative val="0"/>
          <c:cat>
            <c:strRef>
              <c:f>Sheet1!$A$2:$A$5</c:f>
              <c:strCache>
                <c:ptCount val="4"/>
                <c:pt idx="0">
                  <c:v>Transport</c:v>
                </c:pt>
                <c:pt idx="1">
                  <c:v>Food</c:v>
                </c:pt>
                <c:pt idx="2">
                  <c:v>Fuel</c:v>
                </c:pt>
                <c:pt idx="3">
                  <c:v>Finance</c:v>
                </c:pt>
              </c:strCache>
            </c:strRef>
          </c:cat>
          <c:val>
            <c:numRef>
              <c:f>Sheet1!$B$2:$B$5</c:f>
              <c:numCache>
                <c:formatCode>General</c:formatCode>
                <c:ptCount val="4"/>
                <c:pt idx="0">
                  <c:v>4</c:v>
                </c:pt>
                <c:pt idx="1">
                  <c:v>8</c:v>
                </c:pt>
                <c:pt idx="2">
                  <c:v>3</c:v>
                </c:pt>
                <c:pt idx="3">
                  <c:v>6</c:v>
                </c:pt>
              </c:numCache>
            </c:numRef>
          </c:val>
          <c:extLst>
            <c:ext xmlns:c16="http://schemas.microsoft.com/office/drawing/2014/chart" uri="{C3380CC4-5D6E-409C-BE32-E72D297353CC}">
              <c16:uniqueId val="{00000000-1780-CA49-AEE4-45A730407CE6}"/>
            </c:ext>
          </c:extLst>
        </c:ser>
        <c:ser>
          <c:idx val="1"/>
          <c:order val="1"/>
          <c:tx>
            <c:strRef>
              <c:f>Sheet1!$C$1</c:f>
              <c:strCache>
                <c:ptCount val="1"/>
                <c:pt idx="0">
                  <c:v>Medium</c:v>
                </c:pt>
              </c:strCache>
            </c:strRef>
          </c:tx>
          <c:spPr>
            <a:solidFill>
              <a:srgbClr val="FFC000"/>
            </a:solidFill>
            <a:ln w="9525" cap="flat" cmpd="sng" algn="ctr">
              <a:solidFill>
                <a:schemeClr val="accent6">
                  <a:tint val="86000"/>
                  <a:shade val="95000"/>
                </a:schemeClr>
              </a:solidFill>
              <a:round/>
            </a:ln>
            <a:effectLst/>
            <a:sp3d contourW="9525">
              <a:contourClr>
                <a:schemeClr val="accent6">
                  <a:tint val="86000"/>
                  <a:shade val="95000"/>
                </a:schemeClr>
              </a:contourClr>
            </a:sp3d>
          </c:spPr>
          <c:invertIfNegative val="0"/>
          <c:cat>
            <c:strRef>
              <c:f>Sheet1!$A$2:$A$5</c:f>
              <c:strCache>
                <c:ptCount val="4"/>
                <c:pt idx="0">
                  <c:v>Transport</c:v>
                </c:pt>
                <c:pt idx="1">
                  <c:v>Food</c:v>
                </c:pt>
                <c:pt idx="2">
                  <c:v>Fuel</c:v>
                </c:pt>
                <c:pt idx="3">
                  <c:v>Finance</c:v>
                </c:pt>
              </c:strCache>
            </c:strRef>
          </c:cat>
          <c:val>
            <c:numRef>
              <c:f>Sheet1!$C$2:$C$5</c:f>
              <c:numCache>
                <c:formatCode>General</c:formatCode>
                <c:ptCount val="4"/>
                <c:pt idx="0">
                  <c:v>3</c:v>
                </c:pt>
                <c:pt idx="1">
                  <c:v>5</c:v>
                </c:pt>
                <c:pt idx="2">
                  <c:v>7</c:v>
                </c:pt>
                <c:pt idx="3">
                  <c:v>3</c:v>
                </c:pt>
              </c:numCache>
            </c:numRef>
          </c:val>
          <c:extLst>
            <c:ext xmlns:c16="http://schemas.microsoft.com/office/drawing/2014/chart" uri="{C3380CC4-5D6E-409C-BE32-E72D297353CC}">
              <c16:uniqueId val="{00000001-1780-CA49-AEE4-45A730407CE6}"/>
            </c:ext>
          </c:extLst>
        </c:ser>
        <c:ser>
          <c:idx val="2"/>
          <c:order val="2"/>
          <c:tx>
            <c:strRef>
              <c:f>Sheet1!$D$1</c:f>
              <c:strCache>
                <c:ptCount val="1"/>
                <c:pt idx="0">
                  <c:v>Low</c:v>
                </c:pt>
              </c:strCache>
            </c:strRef>
          </c:tx>
          <c:spPr>
            <a:solidFill>
              <a:srgbClr val="FFFF00"/>
            </a:solidFill>
            <a:ln w="9525" cap="flat" cmpd="sng" algn="ctr">
              <a:solidFill>
                <a:schemeClr val="accent6">
                  <a:shade val="86000"/>
                  <a:shade val="95000"/>
                </a:schemeClr>
              </a:solidFill>
              <a:round/>
            </a:ln>
            <a:effectLst/>
            <a:sp3d contourW="9525">
              <a:contourClr>
                <a:schemeClr val="accent6">
                  <a:shade val="86000"/>
                  <a:shade val="95000"/>
                </a:schemeClr>
              </a:contourClr>
            </a:sp3d>
          </c:spPr>
          <c:invertIfNegative val="0"/>
          <c:cat>
            <c:strRef>
              <c:f>Sheet1!$A$2:$A$5</c:f>
              <c:strCache>
                <c:ptCount val="4"/>
                <c:pt idx="0">
                  <c:v>Transport</c:v>
                </c:pt>
                <c:pt idx="1">
                  <c:v>Food</c:v>
                </c:pt>
                <c:pt idx="2">
                  <c:v>Fuel</c:v>
                </c:pt>
                <c:pt idx="3">
                  <c:v>Finance</c:v>
                </c:pt>
              </c:strCache>
            </c:strRef>
          </c:cat>
          <c:val>
            <c:numRef>
              <c:f>Sheet1!$D$2:$D$5</c:f>
              <c:numCache>
                <c:formatCode>General</c:formatCode>
                <c:ptCount val="4"/>
                <c:pt idx="0">
                  <c:v>9</c:v>
                </c:pt>
                <c:pt idx="1">
                  <c:v>13</c:v>
                </c:pt>
                <c:pt idx="2">
                  <c:v>4</c:v>
                </c:pt>
                <c:pt idx="3">
                  <c:v>6</c:v>
                </c:pt>
              </c:numCache>
            </c:numRef>
          </c:val>
          <c:extLst>
            <c:ext xmlns:c16="http://schemas.microsoft.com/office/drawing/2014/chart" uri="{C3380CC4-5D6E-409C-BE32-E72D297353CC}">
              <c16:uniqueId val="{00000002-1780-CA49-AEE4-45A730407CE6}"/>
            </c:ext>
          </c:extLst>
        </c:ser>
        <c:ser>
          <c:idx val="3"/>
          <c:order val="3"/>
          <c:tx>
            <c:strRef>
              <c:f>Sheet1!$E$1</c:f>
              <c:strCache>
                <c:ptCount val="1"/>
                <c:pt idx="0">
                  <c:v>Very Low</c:v>
                </c:pt>
              </c:strCache>
            </c:strRef>
          </c:tx>
          <c:spPr>
            <a:solidFill>
              <a:srgbClr val="92D050"/>
            </a:solidFill>
            <a:ln w="9525" cap="flat" cmpd="sng" algn="ctr">
              <a:solidFill>
                <a:schemeClr val="accent6">
                  <a:shade val="58000"/>
                  <a:shade val="95000"/>
                </a:schemeClr>
              </a:solidFill>
              <a:round/>
            </a:ln>
            <a:effectLst/>
            <a:sp3d contourW="9525">
              <a:contourClr>
                <a:schemeClr val="accent6">
                  <a:shade val="58000"/>
                  <a:shade val="95000"/>
                </a:schemeClr>
              </a:contourClr>
            </a:sp3d>
          </c:spPr>
          <c:invertIfNegative val="0"/>
          <c:cat>
            <c:strRef>
              <c:f>Sheet1!$A$2:$A$5</c:f>
              <c:strCache>
                <c:ptCount val="4"/>
                <c:pt idx="0">
                  <c:v>Transport</c:v>
                </c:pt>
                <c:pt idx="1">
                  <c:v>Food</c:v>
                </c:pt>
                <c:pt idx="2">
                  <c:v>Fuel</c:v>
                </c:pt>
                <c:pt idx="3">
                  <c:v>Finance</c:v>
                </c:pt>
              </c:strCache>
            </c:strRef>
          </c:cat>
          <c:val>
            <c:numRef>
              <c:f>Sheet1!$E$2:$E$5</c:f>
              <c:numCache>
                <c:formatCode>General</c:formatCode>
                <c:ptCount val="4"/>
                <c:pt idx="0">
                  <c:v>12</c:v>
                </c:pt>
                <c:pt idx="1">
                  <c:v>17</c:v>
                </c:pt>
                <c:pt idx="2">
                  <c:v>11</c:v>
                </c:pt>
                <c:pt idx="3">
                  <c:v>12</c:v>
                </c:pt>
              </c:numCache>
            </c:numRef>
          </c:val>
          <c:extLst>
            <c:ext xmlns:c16="http://schemas.microsoft.com/office/drawing/2014/chart" uri="{C3380CC4-5D6E-409C-BE32-E72D297353CC}">
              <c16:uniqueId val="{00000003-1780-CA49-AEE4-45A730407CE6}"/>
            </c:ext>
          </c:extLst>
        </c:ser>
        <c:dLbls>
          <c:showLegendKey val="0"/>
          <c:showVal val="0"/>
          <c:showCatName val="0"/>
          <c:showSerName val="0"/>
          <c:showPercent val="0"/>
          <c:showBubbleSize val="0"/>
        </c:dLbls>
        <c:gapWidth val="150"/>
        <c:shape val="box"/>
        <c:axId val="-1738762448"/>
        <c:axId val="-1738752656"/>
        <c:axId val="-1742834000"/>
      </c:bar3DChart>
      <c:catAx>
        <c:axId val="-1738762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8752656"/>
        <c:crosses val="autoZero"/>
        <c:auto val="1"/>
        <c:lblAlgn val="ctr"/>
        <c:lblOffset val="100"/>
        <c:noMultiLvlLbl val="0"/>
      </c:catAx>
      <c:valAx>
        <c:axId val="-173875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8762448"/>
        <c:crosses val="autoZero"/>
        <c:crossBetween val="between"/>
      </c:valAx>
      <c:serAx>
        <c:axId val="-174283400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875265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BE6FF-DEFD-7545-A7A8-3F6A19AFA8D7}" type="doc">
      <dgm:prSet loTypeId="urn:microsoft.com/office/officeart/2005/8/layout/cycle5" loCatId="cycle" qsTypeId="urn:microsoft.com/office/officeart/2005/8/quickstyle/3d2" qsCatId="3D" csTypeId="urn:microsoft.com/office/officeart/2005/8/colors/colorful1" csCatId="colorful" phldr="1"/>
      <dgm:spPr/>
      <dgm:t>
        <a:bodyPr/>
        <a:lstStyle/>
        <a:p>
          <a:endParaRPr lang="en-US"/>
        </a:p>
      </dgm:t>
    </dgm:pt>
    <dgm:pt modelId="{C398FADE-5721-414A-9DB3-88890BE3D02C}">
      <dgm:prSet phldrT="[Text]"/>
      <dgm:spPr>
        <a:solidFill>
          <a:srgbClr val="E5232C"/>
        </a:solidFill>
      </dgm:spPr>
      <dgm:t>
        <a:bodyPr/>
        <a:lstStyle/>
        <a:p>
          <a:r>
            <a:rPr lang="en-US" dirty="0">
              <a:solidFill>
                <a:srgbClr val="103A3E"/>
              </a:solidFill>
            </a:rPr>
            <a:t>Measure </a:t>
          </a:r>
          <a:r>
            <a:rPr lang="en-US" dirty="0" err="1">
              <a:solidFill>
                <a:srgbClr val="7030A0"/>
              </a:solidFill>
            </a:rPr>
            <a:t>Medir</a:t>
          </a:r>
          <a:endParaRPr lang="en-US" dirty="0">
            <a:solidFill>
              <a:srgbClr val="7030A0"/>
            </a:solidFill>
          </a:endParaRPr>
        </a:p>
      </dgm:t>
    </dgm:pt>
    <dgm:pt modelId="{7C49E71C-20AB-DF41-AAC8-249DD291C31D}" type="parTrans" cxnId="{331C9F5E-2F92-984D-BEFF-3EF02E03FCC0}">
      <dgm:prSet/>
      <dgm:spPr/>
      <dgm:t>
        <a:bodyPr/>
        <a:lstStyle/>
        <a:p>
          <a:endParaRPr lang="en-US"/>
        </a:p>
      </dgm:t>
    </dgm:pt>
    <dgm:pt modelId="{6537C65D-6A2C-9141-8CDA-B2FFC9B9FE35}" type="sibTrans" cxnId="{331C9F5E-2F92-984D-BEFF-3EF02E03FCC0}">
      <dgm:prSet/>
      <dgm:spPr>
        <a:ln w="25400">
          <a:solidFill>
            <a:srgbClr val="103A3E"/>
          </a:solidFill>
        </a:ln>
      </dgm:spPr>
      <dgm:t>
        <a:bodyPr/>
        <a:lstStyle/>
        <a:p>
          <a:endParaRPr lang="en-US"/>
        </a:p>
      </dgm:t>
    </dgm:pt>
    <dgm:pt modelId="{A7D19078-2F31-6046-A67A-6891D06112E4}">
      <dgm:prSet phldrT="[Text]"/>
      <dgm:spPr>
        <a:solidFill>
          <a:srgbClr val="F69F19"/>
        </a:solidFill>
      </dgm:spPr>
      <dgm:t>
        <a:bodyPr/>
        <a:lstStyle/>
        <a:p>
          <a:r>
            <a:rPr lang="en-US" dirty="0" err="1">
              <a:solidFill>
                <a:srgbClr val="103A3E"/>
              </a:solidFill>
            </a:rPr>
            <a:t>Analyse</a:t>
          </a:r>
          <a:endParaRPr lang="en-US" dirty="0">
            <a:solidFill>
              <a:srgbClr val="103A3E"/>
            </a:solidFill>
          </a:endParaRPr>
        </a:p>
        <a:p>
          <a:r>
            <a:rPr lang="en-GB" b="0" i="0" dirty="0" err="1">
              <a:solidFill>
                <a:srgbClr val="7030A0"/>
              </a:solidFill>
            </a:rPr>
            <a:t>Análisis</a:t>
          </a:r>
          <a:endParaRPr lang="en-US" dirty="0">
            <a:solidFill>
              <a:srgbClr val="7030A0"/>
            </a:solidFill>
          </a:endParaRPr>
        </a:p>
      </dgm:t>
    </dgm:pt>
    <dgm:pt modelId="{1825158A-E754-554D-B022-F9522945F5A5}" type="parTrans" cxnId="{186A2369-23EE-DA48-AB8C-C0C7DBC2BEB0}">
      <dgm:prSet/>
      <dgm:spPr/>
      <dgm:t>
        <a:bodyPr/>
        <a:lstStyle/>
        <a:p>
          <a:endParaRPr lang="en-US"/>
        </a:p>
      </dgm:t>
    </dgm:pt>
    <dgm:pt modelId="{AB89C492-D83E-6F49-BA3B-EAC8DCE114DF}" type="sibTrans" cxnId="{186A2369-23EE-DA48-AB8C-C0C7DBC2BEB0}">
      <dgm:prSet/>
      <dgm:spPr>
        <a:ln w="25400">
          <a:solidFill>
            <a:srgbClr val="103A3E"/>
          </a:solidFill>
        </a:ln>
      </dgm:spPr>
      <dgm:t>
        <a:bodyPr/>
        <a:lstStyle/>
        <a:p>
          <a:endParaRPr lang="en-US"/>
        </a:p>
      </dgm:t>
    </dgm:pt>
    <dgm:pt modelId="{A17A5164-53C7-964D-B82C-62DA1646F651}">
      <dgm:prSet phldrT="[Text]"/>
      <dgm:spPr>
        <a:solidFill>
          <a:srgbClr val="FFE21B"/>
        </a:solidFill>
      </dgm:spPr>
      <dgm:t>
        <a:bodyPr/>
        <a:lstStyle/>
        <a:p>
          <a:r>
            <a:rPr lang="en-US" dirty="0" err="1">
              <a:solidFill>
                <a:srgbClr val="103A3E"/>
              </a:solidFill>
            </a:rPr>
            <a:t>Prioritise</a:t>
          </a:r>
          <a:endParaRPr lang="en-US" dirty="0">
            <a:solidFill>
              <a:srgbClr val="103A3E"/>
            </a:solidFill>
          </a:endParaRPr>
        </a:p>
        <a:p>
          <a:r>
            <a:rPr lang="en-GB" b="0" i="0" dirty="0" err="1">
              <a:solidFill>
                <a:srgbClr val="7030A0"/>
              </a:solidFill>
            </a:rPr>
            <a:t>Priorizar</a:t>
          </a:r>
          <a:endParaRPr lang="en-US" dirty="0">
            <a:solidFill>
              <a:srgbClr val="7030A0"/>
            </a:solidFill>
          </a:endParaRPr>
        </a:p>
      </dgm:t>
    </dgm:pt>
    <dgm:pt modelId="{06B3229F-DE46-DA46-A31F-E796592C8B43}" type="parTrans" cxnId="{911B4F7C-FA04-8744-B436-1A98D3AB7061}">
      <dgm:prSet/>
      <dgm:spPr/>
      <dgm:t>
        <a:bodyPr/>
        <a:lstStyle/>
        <a:p>
          <a:endParaRPr lang="en-US"/>
        </a:p>
      </dgm:t>
    </dgm:pt>
    <dgm:pt modelId="{1A4F04EB-6A9D-E848-B7D7-4AB8F6421468}" type="sibTrans" cxnId="{911B4F7C-FA04-8744-B436-1A98D3AB7061}">
      <dgm:prSet/>
      <dgm:spPr>
        <a:ln w="25400">
          <a:solidFill>
            <a:srgbClr val="103A3E"/>
          </a:solidFill>
        </a:ln>
      </dgm:spPr>
      <dgm:t>
        <a:bodyPr/>
        <a:lstStyle/>
        <a:p>
          <a:endParaRPr lang="en-US"/>
        </a:p>
      </dgm:t>
    </dgm:pt>
    <dgm:pt modelId="{F902D798-A4A7-5246-9F54-43645E2DB08B}">
      <dgm:prSet phldrT="[Text]"/>
      <dgm:spPr>
        <a:solidFill>
          <a:srgbClr val="A3C95C"/>
        </a:solidFill>
      </dgm:spPr>
      <dgm:t>
        <a:bodyPr/>
        <a:lstStyle/>
        <a:p>
          <a:r>
            <a:rPr lang="en-US" dirty="0">
              <a:solidFill>
                <a:srgbClr val="103A3E"/>
              </a:solidFill>
            </a:rPr>
            <a:t>Act</a:t>
          </a:r>
        </a:p>
        <a:p>
          <a:r>
            <a:rPr lang="en-GB" b="0" i="0" dirty="0" err="1">
              <a:solidFill>
                <a:srgbClr val="7030A0"/>
              </a:solidFill>
            </a:rPr>
            <a:t>Actuar</a:t>
          </a:r>
          <a:endParaRPr lang="en-US" dirty="0">
            <a:solidFill>
              <a:srgbClr val="7030A0"/>
            </a:solidFill>
          </a:endParaRPr>
        </a:p>
      </dgm:t>
    </dgm:pt>
    <dgm:pt modelId="{E653C7D0-C81A-B74C-9DAF-C48A6C0E931E}" type="parTrans" cxnId="{4E1B9470-5EAC-2240-AC4D-9E872853768F}">
      <dgm:prSet/>
      <dgm:spPr/>
      <dgm:t>
        <a:bodyPr/>
        <a:lstStyle/>
        <a:p>
          <a:endParaRPr lang="en-US"/>
        </a:p>
      </dgm:t>
    </dgm:pt>
    <dgm:pt modelId="{4F494626-01FC-D84C-8312-776C199DCF01}" type="sibTrans" cxnId="{4E1B9470-5EAC-2240-AC4D-9E872853768F}">
      <dgm:prSet/>
      <dgm:spPr>
        <a:ln w="25400">
          <a:solidFill>
            <a:srgbClr val="103A3E"/>
          </a:solidFill>
        </a:ln>
      </dgm:spPr>
      <dgm:t>
        <a:bodyPr/>
        <a:lstStyle/>
        <a:p>
          <a:endParaRPr lang="en-US"/>
        </a:p>
      </dgm:t>
    </dgm:pt>
    <dgm:pt modelId="{FB20E7E5-161E-3642-86AB-10B528C18CD2}" type="pres">
      <dgm:prSet presAssocID="{6FABE6FF-DEFD-7545-A7A8-3F6A19AFA8D7}" presName="cycle" presStyleCnt="0">
        <dgm:presLayoutVars>
          <dgm:dir/>
          <dgm:resizeHandles val="exact"/>
        </dgm:presLayoutVars>
      </dgm:prSet>
      <dgm:spPr/>
    </dgm:pt>
    <dgm:pt modelId="{AFE91DD7-44E9-264B-8200-9C21559BAF77}" type="pres">
      <dgm:prSet presAssocID="{C398FADE-5721-414A-9DB3-88890BE3D02C}" presName="node" presStyleLbl="node1" presStyleIdx="0" presStyleCnt="4">
        <dgm:presLayoutVars>
          <dgm:bulletEnabled val="1"/>
        </dgm:presLayoutVars>
      </dgm:prSet>
      <dgm:spPr/>
    </dgm:pt>
    <dgm:pt modelId="{23418281-AD03-2142-8416-2D143696455C}" type="pres">
      <dgm:prSet presAssocID="{C398FADE-5721-414A-9DB3-88890BE3D02C}" presName="spNode" presStyleCnt="0"/>
      <dgm:spPr/>
    </dgm:pt>
    <dgm:pt modelId="{F2B2001D-2FE3-0448-9AA1-F29BC54DB983}" type="pres">
      <dgm:prSet presAssocID="{6537C65D-6A2C-9141-8CDA-B2FFC9B9FE35}" presName="sibTrans" presStyleLbl="sibTrans1D1" presStyleIdx="0" presStyleCnt="4"/>
      <dgm:spPr/>
    </dgm:pt>
    <dgm:pt modelId="{6404918B-935F-8E40-8E77-4D8A0192E3AE}" type="pres">
      <dgm:prSet presAssocID="{A7D19078-2F31-6046-A67A-6891D06112E4}" presName="node" presStyleLbl="node1" presStyleIdx="1" presStyleCnt="4">
        <dgm:presLayoutVars>
          <dgm:bulletEnabled val="1"/>
        </dgm:presLayoutVars>
      </dgm:prSet>
      <dgm:spPr/>
    </dgm:pt>
    <dgm:pt modelId="{3E10AFBC-CB7B-6C4D-967F-609FF9FD0713}" type="pres">
      <dgm:prSet presAssocID="{A7D19078-2F31-6046-A67A-6891D06112E4}" presName="spNode" presStyleCnt="0"/>
      <dgm:spPr/>
    </dgm:pt>
    <dgm:pt modelId="{26B5B1EA-5AA4-7848-BDFF-A830CDA89D03}" type="pres">
      <dgm:prSet presAssocID="{AB89C492-D83E-6F49-BA3B-EAC8DCE114DF}" presName="sibTrans" presStyleLbl="sibTrans1D1" presStyleIdx="1" presStyleCnt="4"/>
      <dgm:spPr/>
    </dgm:pt>
    <dgm:pt modelId="{F6673BBD-4B90-5649-86D1-598679102580}" type="pres">
      <dgm:prSet presAssocID="{A17A5164-53C7-964D-B82C-62DA1646F651}" presName="node" presStyleLbl="node1" presStyleIdx="2" presStyleCnt="4">
        <dgm:presLayoutVars>
          <dgm:bulletEnabled val="1"/>
        </dgm:presLayoutVars>
      </dgm:prSet>
      <dgm:spPr/>
    </dgm:pt>
    <dgm:pt modelId="{168E3E1C-775F-2645-9F7A-8537DC83BA48}" type="pres">
      <dgm:prSet presAssocID="{A17A5164-53C7-964D-B82C-62DA1646F651}" presName="spNode" presStyleCnt="0"/>
      <dgm:spPr/>
    </dgm:pt>
    <dgm:pt modelId="{60B7B797-7820-F94D-8546-13DBBB7CEE17}" type="pres">
      <dgm:prSet presAssocID="{1A4F04EB-6A9D-E848-B7D7-4AB8F6421468}" presName="sibTrans" presStyleLbl="sibTrans1D1" presStyleIdx="2" presStyleCnt="4"/>
      <dgm:spPr/>
    </dgm:pt>
    <dgm:pt modelId="{B0C51EFE-3409-1045-A687-042255DA9479}" type="pres">
      <dgm:prSet presAssocID="{F902D798-A4A7-5246-9F54-43645E2DB08B}" presName="node" presStyleLbl="node1" presStyleIdx="3" presStyleCnt="4">
        <dgm:presLayoutVars>
          <dgm:bulletEnabled val="1"/>
        </dgm:presLayoutVars>
      </dgm:prSet>
      <dgm:spPr/>
    </dgm:pt>
    <dgm:pt modelId="{835FF01D-A62A-D842-A8C6-14E556F85E31}" type="pres">
      <dgm:prSet presAssocID="{F902D798-A4A7-5246-9F54-43645E2DB08B}" presName="spNode" presStyleCnt="0"/>
      <dgm:spPr/>
    </dgm:pt>
    <dgm:pt modelId="{E62B7A6B-1A12-5541-8206-E96FA0E3AAE9}" type="pres">
      <dgm:prSet presAssocID="{4F494626-01FC-D84C-8312-776C199DCF01}" presName="sibTrans" presStyleLbl="sibTrans1D1" presStyleIdx="3" presStyleCnt="4"/>
      <dgm:spPr/>
    </dgm:pt>
  </dgm:ptLst>
  <dgm:cxnLst>
    <dgm:cxn modelId="{12589005-773F-4DA0-9E01-711A801421B9}" type="presOf" srcId="{A7D19078-2F31-6046-A67A-6891D06112E4}" destId="{6404918B-935F-8E40-8E77-4D8A0192E3AE}" srcOrd="0" destOrd="0" presId="urn:microsoft.com/office/officeart/2005/8/layout/cycle5"/>
    <dgm:cxn modelId="{95659711-88F6-453E-8339-00309B41311D}" type="presOf" srcId="{A17A5164-53C7-964D-B82C-62DA1646F651}" destId="{F6673BBD-4B90-5649-86D1-598679102580}" srcOrd="0" destOrd="0" presId="urn:microsoft.com/office/officeart/2005/8/layout/cycle5"/>
    <dgm:cxn modelId="{CB670922-5C82-4583-8C79-5F11AF20D3F1}" type="presOf" srcId="{AB89C492-D83E-6F49-BA3B-EAC8DCE114DF}" destId="{26B5B1EA-5AA4-7848-BDFF-A830CDA89D03}" srcOrd="0" destOrd="0" presId="urn:microsoft.com/office/officeart/2005/8/layout/cycle5"/>
    <dgm:cxn modelId="{0A059C26-8CB3-4AA7-8CB7-A95B9566AF07}" type="presOf" srcId="{1A4F04EB-6A9D-E848-B7D7-4AB8F6421468}" destId="{60B7B797-7820-F94D-8546-13DBBB7CEE17}" srcOrd="0" destOrd="0" presId="urn:microsoft.com/office/officeart/2005/8/layout/cycle5"/>
    <dgm:cxn modelId="{331C9F5E-2F92-984D-BEFF-3EF02E03FCC0}" srcId="{6FABE6FF-DEFD-7545-A7A8-3F6A19AFA8D7}" destId="{C398FADE-5721-414A-9DB3-88890BE3D02C}" srcOrd="0" destOrd="0" parTransId="{7C49E71C-20AB-DF41-AAC8-249DD291C31D}" sibTransId="{6537C65D-6A2C-9141-8CDA-B2FFC9B9FE35}"/>
    <dgm:cxn modelId="{F96A3644-98A5-4D6C-BCD1-7ADBAB6B0E79}" type="presOf" srcId="{4F494626-01FC-D84C-8312-776C199DCF01}" destId="{E62B7A6B-1A12-5541-8206-E96FA0E3AAE9}" srcOrd="0" destOrd="0" presId="urn:microsoft.com/office/officeart/2005/8/layout/cycle5"/>
    <dgm:cxn modelId="{186A2369-23EE-DA48-AB8C-C0C7DBC2BEB0}" srcId="{6FABE6FF-DEFD-7545-A7A8-3F6A19AFA8D7}" destId="{A7D19078-2F31-6046-A67A-6891D06112E4}" srcOrd="1" destOrd="0" parTransId="{1825158A-E754-554D-B022-F9522945F5A5}" sibTransId="{AB89C492-D83E-6F49-BA3B-EAC8DCE114DF}"/>
    <dgm:cxn modelId="{4E1B9470-5EAC-2240-AC4D-9E872853768F}" srcId="{6FABE6FF-DEFD-7545-A7A8-3F6A19AFA8D7}" destId="{F902D798-A4A7-5246-9F54-43645E2DB08B}" srcOrd="3" destOrd="0" parTransId="{E653C7D0-C81A-B74C-9DAF-C48A6C0E931E}" sibTransId="{4F494626-01FC-D84C-8312-776C199DCF01}"/>
    <dgm:cxn modelId="{F3060251-8BD1-404E-8A46-C4D71ED0E9A3}" type="presOf" srcId="{6537C65D-6A2C-9141-8CDA-B2FFC9B9FE35}" destId="{F2B2001D-2FE3-0448-9AA1-F29BC54DB983}" srcOrd="0" destOrd="0" presId="urn:microsoft.com/office/officeart/2005/8/layout/cycle5"/>
    <dgm:cxn modelId="{911B4F7C-FA04-8744-B436-1A98D3AB7061}" srcId="{6FABE6FF-DEFD-7545-A7A8-3F6A19AFA8D7}" destId="{A17A5164-53C7-964D-B82C-62DA1646F651}" srcOrd="2" destOrd="0" parTransId="{06B3229F-DE46-DA46-A31F-E796592C8B43}" sibTransId="{1A4F04EB-6A9D-E848-B7D7-4AB8F6421468}"/>
    <dgm:cxn modelId="{98EFC08C-EE96-4620-A9F4-315515DF5ABE}" type="presOf" srcId="{F902D798-A4A7-5246-9F54-43645E2DB08B}" destId="{B0C51EFE-3409-1045-A687-042255DA9479}" srcOrd="0" destOrd="0" presId="urn:microsoft.com/office/officeart/2005/8/layout/cycle5"/>
    <dgm:cxn modelId="{FC6BDCD1-9239-44DD-80FF-0534714FDD44}" type="presOf" srcId="{6FABE6FF-DEFD-7545-A7A8-3F6A19AFA8D7}" destId="{FB20E7E5-161E-3642-86AB-10B528C18CD2}" srcOrd="0" destOrd="0" presId="urn:microsoft.com/office/officeart/2005/8/layout/cycle5"/>
    <dgm:cxn modelId="{103D00E3-2E4B-4D23-999B-BF776C9BEB26}" type="presOf" srcId="{C398FADE-5721-414A-9DB3-88890BE3D02C}" destId="{AFE91DD7-44E9-264B-8200-9C21559BAF77}" srcOrd="0" destOrd="0" presId="urn:microsoft.com/office/officeart/2005/8/layout/cycle5"/>
    <dgm:cxn modelId="{220F24BF-D0F1-4240-AA4E-F655278BBADA}" type="presParOf" srcId="{FB20E7E5-161E-3642-86AB-10B528C18CD2}" destId="{AFE91DD7-44E9-264B-8200-9C21559BAF77}" srcOrd="0" destOrd="0" presId="urn:microsoft.com/office/officeart/2005/8/layout/cycle5"/>
    <dgm:cxn modelId="{BF949BEC-980D-4396-8503-20D68E602165}" type="presParOf" srcId="{FB20E7E5-161E-3642-86AB-10B528C18CD2}" destId="{23418281-AD03-2142-8416-2D143696455C}" srcOrd="1" destOrd="0" presId="urn:microsoft.com/office/officeart/2005/8/layout/cycle5"/>
    <dgm:cxn modelId="{1B586D4A-F161-4D36-A758-49AE88889200}" type="presParOf" srcId="{FB20E7E5-161E-3642-86AB-10B528C18CD2}" destId="{F2B2001D-2FE3-0448-9AA1-F29BC54DB983}" srcOrd="2" destOrd="0" presId="urn:microsoft.com/office/officeart/2005/8/layout/cycle5"/>
    <dgm:cxn modelId="{E9F6C98A-24D1-4E6D-BA01-133B0DAC90EA}" type="presParOf" srcId="{FB20E7E5-161E-3642-86AB-10B528C18CD2}" destId="{6404918B-935F-8E40-8E77-4D8A0192E3AE}" srcOrd="3" destOrd="0" presId="urn:microsoft.com/office/officeart/2005/8/layout/cycle5"/>
    <dgm:cxn modelId="{D9D79223-6730-4C9A-B213-14B9419D50CF}" type="presParOf" srcId="{FB20E7E5-161E-3642-86AB-10B528C18CD2}" destId="{3E10AFBC-CB7B-6C4D-967F-609FF9FD0713}" srcOrd="4" destOrd="0" presId="urn:microsoft.com/office/officeart/2005/8/layout/cycle5"/>
    <dgm:cxn modelId="{B58FE156-912D-4595-B7B0-92B232F07598}" type="presParOf" srcId="{FB20E7E5-161E-3642-86AB-10B528C18CD2}" destId="{26B5B1EA-5AA4-7848-BDFF-A830CDA89D03}" srcOrd="5" destOrd="0" presId="urn:microsoft.com/office/officeart/2005/8/layout/cycle5"/>
    <dgm:cxn modelId="{CAA8462D-3272-459D-A57A-FD3D218D6CEB}" type="presParOf" srcId="{FB20E7E5-161E-3642-86AB-10B528C18CD2}" destId="{F6673BBD-4B90-5649-86D1-598679102580}" srcOrd="6" destOrd="0" presId="urn:microsoft.com/office/officeart/2005/8/layout/cycle5"/>
    <dgm:cxn modelId="{2CFDC3E7-A636-412E-A783-F4D90EADE326}" type="presParOf" srcId="{FB20E7E5-161E-3642-86AB-10B528C18CD2}" destId="{168E3E1C-775F-2645-9F7A-8537DC83BA48}" srcOrd="7" destOrd="0" presId="urn:microsoft.com/office/officeart/2005/8/layout/cycle5"/>
    <dgm:cxn modelId="{B3808A8E-BE3B-4583-9872-31D742B3E4CA}" type="presParOf" srcId="{FB20E7E5-161E-3642-86AB-10B528C18CD2}" destId="{60B7B797-7820-F94D-8546-13DBBB7CEE17}" srcOrd="8" destOrd="0" presId="urn:microsoft.com/office/officeart/2005/8/layout/cycle5"/>
    <dgm:cxn modelId="{2473F3CD-61C5-434C-98F5-CEDF186A4E80}" type="presParOf" srcId="{FB20E7E5-161E-3642-86AB-10B528C18CD2}" destId="{B0C51EFE-3409-1045-A687-042255DA9479}" srcOrd="9" destOrd="0" presId="urn:microsoft.com/office/officeart/2005/8/layout/cycle5"/>
    <dgm:cxn modelId="{E7B7F381-FC86-4451-BDC3-8DD9F794F42F}" type="presParOf" srcId="{FB20E7E5-161E-3642-86AB-10B528C18CD2}" destId="{835FF01D-A62A-D842-A8C6-14E556F85E31}" srcOrd="10" destOrd="0" presId="urn:microsoft.com/office/officeart/2005/8/layout/cycle5"/>
    <dgm:cxn modelId="{D92FE642-3405-4403-A009-2CFC5DF97A3A}" type="presParOf" srcId="{FB20E7E5-161E-3642-86AB-10B528C18CD2}" destId="{E62B7A6B-1A12-5541-8206-E96FA0E3AAE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24C6B-86F5-034F-BD9A-15CC90BD57DC}"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859D7FD5-E399-5747-AFB6-1529E1A00E5B}">
      <dgm:prSet phldrT="[Text]" custT="1"/>
      <dgm:spPr>
        <a:solidFill>
          <a:srgbClr val="FFFFFF">
            <a:alpha val="90000"/>
          </a:srgbClr>
        </a:solidFill>
        <a:ln>
          <a:solidFill>
            <a:srgbClr val="103A3E"/>
          </a:solidFill>
        </a:ln>
      </dgm:spPr>
      <dgm:t>
        <a:bodyPr/>
        <a:lstStyle/>
        <a:p>
          <a:r>
            <a:rPr lang="en-US" sz="1800" b="0" dirty="0"/>
            <a:t>Risk</a:t>
          </a:r>
        </a:p>
        <a:p>
          <a:r>
            <a:rPr lang="en-GB" sz="1800" b="0" i="0" dirty="0" err="1">
              <a:solidFill>
                <a:srgbClr val="7030A0"/>
              </a:solidFill>
            </a:rPr>
            <a:t>Riesgo</a:t>
          </a:r>
          <a:endParaRPr lang="en-US" sz="1800" b="0" dirty="0">
            <a:solidFill>
              <a:srgbClr val="7030A0"/>
            </a:solidFill>
          </a:endParaRPr>
        </a:p>
      </dgm:t>
    </dgm:pt>
    <dgm:pt modelId="{467C63A3-FE08-EE47-ABF3-B402B87D6BAF}" type="parTrans" cxnId="{6DB6342E-BE0E-3447-8543-12DECC66F7B9}">
      <dgm:prSet/>
      <dgm:spPr/>
      <dgm:t>
        <a:bodyPr/>
        <a:lstStyle/>
        <a:p>
          <a:endParaRPr lang="en-US" sz="1800"/>
        </a:p>
      </dgm:t>
    </dgm:pt>
    <dgm:pt modelId="{2E7AC33F-7E78-1A46-BF47-AE245D527831}" type="sibTrans" cxnId="{6DB6342E-BE0E-3447-8543-12DECC66F7B9}">
      <dgm:prSet/>
      <dgm:spPr/>
      <dgm:t>
        <a:bodyPr/>
        <a:lstStyle/>
        <a:p>
          <a:endParaRPr lang="en-US" sz="1800"/>
        </a:p>
      </dgm:t>
    </dgm:pt>
    <dgm:pt modelId="{77F1218F-942A-8049-8387-B2B384BE2F63}">
      <dgm:prSet phldrT="[Text]" custT="1"/>
      <dgm:spPr>
        <a:solidFill>
          <a:srgbClr val="FFFFFF">
            <a:alpha val="90000"/>
          </a:srgbClr>
        </a:solidFill>
        <a:ln>
          <a:solidFill>
            <a:srgbClr val="103A3E"/>
          </a:solidFill>
        </a:ln>
      </dgm:spPr>
      <dgm:t>
        <a:bodyPr/>
        <a:lstStyle/>
        <a:p>
          <a:r>
            <a:rPr lang="en-US" sz="1400" b="0" dirty="0"/>
            <a:t>Likelihood</a:t>
          </a:r>
        </a:p>
        <a:p>
          <a:r>
            <a:rPr lang="en-GB" sz="1400" b="0" i="0" dirty="0" err="1">
              <a:solidFill>
                <a:srgbClr val="7030A0"/>
              </a:solidFill>
            </a:rPr>
            <a:t>Probabilidad</a:t>
          </a:r>
          <a:endParaRPr lang="en-US" sz="1400" b="0" dirty="0">
            <a:solidFill>
              <a:srgbClr val="7030A0"/>
            </a:solidFill>
          </a:endParaRPr>
        </a:p>
      </dgm:t>
    </dgm:pt>
    <dgm:pt modelId="{62C7B71D-7DF3-A749-BA4B-4B82382720AE}" type="parTrans" cxnId="{1F8642D5-3C27-7D40-A6E2-680E7444EC9F}">
      <dgm:prSet/>
      <dgm:spPr/>
      <dgm:t>
        <a:bodyPr/>
        <a:lstStyle/>
        <a:p>
          <a:endParaRPr lang="en-US" sz="1800"/>
        </a:p>
      </dgm:t>
    </dgm:pt>
    <dgm:pt modelId="{EBC6E21B-B00B-CB47-B824-274335E5D779}" type="sibTrans" cxnId="{1F8642D5-3C27-7D40-A6E2-680E7444EC9F}">
      <dgm:prSet/>
      <dgm:spPr/>
      <dgm:t>
        <a:bodyPr/>
        <a:lstStyle/>
        <a:p>
          <a:endParaRPr lang="en-US" sz="1800"/>
        </a:p>
      </dgm:t>
    </dgm:pt>
    <dgm:pt modelId="{826F618F-90E0-CF4F-AAFF-1AD4BE8E5DA9}">
      <dgm:prSet phldrT="[Text]" custT="1"/>
      <dgm:spPr>
        <a:ln>
          <a:solidFill>
            <a:srgbClr val="103A3E"/>
          </a:solidFill>
        </a:ln>
      </dgm:spPr>
      <dgm:t>
        <a:bodyPr/>
        <a:lstStyle/>
        <a:p>
          <a:r>
            <a:rPr lang="en-US" sz="1200" dirty="0"/>
            <a:t>Threat / hazard</a:t>
          </a:r>
        </a:p>
        <a:p>
          <a:r>
            <a:rPr lang="en-GB" sz="1200" b="0" i="0" dirty="0" err="1">
              <a:solidFill>
                <a:srgbClr val="7030A0"/>
              </a:solidFill>
            </a:rPr>
            <a:t>Amenaza</a:t>
          </a:r>
          <a:r>
            <a:rPr lang="en-GB" sz="1200" b="0" i="0" dirty="0">
              <a:solidFill>
                <a:srgbClr val="7030A0"/>
              </a:solidFill>
            </a:rPr>
            <a:t> / </a:t>
          </a:r>
          <a:r>
            <a:rPr lang="en-GB" sz="1200" b="0" i="0" dirty="0" err="1">
              <a:solidFill>
                <a:srgbClr val="7030A0"/>
              </a:solidFill>
            </a:rPr>
            <a:t>peligro</a:t>
          </a:r>
          <a:endParaRPr lang="en-US" sz="1800" dirty="0">
            <a:solidFill>
              <a:srgbClr val="7030A0"/>
            </a:solidFill>
          </a:endParaRPr>
        </a:p>
      </dgm:t>
    </dgm:pt>
    <dgm:pt modelId="{F4AEFC44-0A8E-5E47-9418-5CEE38C45E71}" type="parTrans" cxnId="{72981EC4-DB8A-E348-9A15-7855ECA7E83C}">
      <dgm:prSet/>
      <dgm:spPr/>
      <dgm:t>
        <a:bodyPr/>
        <a:lstStyle/>
        <a:p>
          <a:endParaRPr lang="en-US" sz="1800"/>
        </a:p>
      </dgm:t>
    </dgm:pt>
    <dgm:pt modelId="{2F46C244-DBCF-0C47-8F66-E1D59A78FF9A}" type="sibTrans" cxnId="{72981EC4-DB8A-E348-9A15-7855ECA7E83C}">
      <dgm:prSet/>
      <dgm:spPr/>
      <dgm:t>
        <a:bodyPr/>
        <a:lstStyle/>
        <a:p>
          <a:endParaRPr lang="en-US" sz="1800"/>
        </a:p>
      </dgm:t>
    </dgm:pt>
    <dgm:pt modelId="{C1045AC1-9F23-8842-8B1E-37A378F1D8AF}">
      <dgm:prSet phldrT="[Text]" custT="1"/>
      <dgm:spPr>
        <a:ln>
          <a:solidFill>
            <a:srgbClr val="103A3E"/>
          </a:solidFill>
        </a:ln>
      </dgm:spPr>
      <dgm:t>
        <a:bodyPr/>
        <a:lstStyle/>
        <a:p>
          <a:r>
            <a:rPr lang="en-US" sz="1200" dirty="0"/>
            <a:t>Vulnerability</a:t>
          </a:r>
        </a:p>
        <a:p>
          <a:r>
            <a:rPr lang="en-GB" sz="1200" b="0" i="0" dirty="0" err="1">
              <a:solidFill>
                <a:srgbClr val="7030A0"/>
              </a:solidFill>
            </a:rPr>
            <a:t>Vulnerabilidad</a:t>
          </a:r>
          <a:endParaRPr lang="en-US" sz="1200" dirty="0">
            <a:solidFill>
              <a:srgbClr val="7030A0"/>
            </a:solidFill>
          </a:endParaRPr>
        </a:p>
      </dgm:t>
    </dgm:pt>
    <dgm:pt modelId="{6573953E-2131-8A4F-ABFA-4530A6927D37}" type="parTrans" cxnId="{FFC8AB79-2E64-2B40-A52B-15B49F4811D0}">
      <dgm:prSet/>
      <dgm:spPr/>
      <dgm:t>
        <a:bodyPr/>
        <a:lstStyle/>
        <a:p>
          <a:endParaRPr lang="en-US" sz="1800"/>
        </a:p>
      </dgm:t>
    </dgm:pt>
    <dgm:pt modelId="{007343E5-4669-974E-98DB-CC6206BC9A64}" type="sibTrans" cxnId="{FFC8AB79-2E64-2B40-A52B-15B49F4811D0}">
      <dgm:prSet/>
      <dgm:spPr/>
      <dgm:t>
        <a:bodyPr/>
        <a:lstStyle/>
        <a:p>
          <a:endParaRPr lang="en-US" sz="1800"/>
        </a:p>
      </dgm:t>
    </dgm:pt>
    <dgm:pt modelId="{AB38DE35-E02D-3C47-8478-18209C033970}">
      <dgm:prSet phldrT="[Text]" custT="1"/>
      <dgm:spPr>
        <a:solidFill>
          <a:srgbClr val="FFFFFF">
            <a:alpha val="90000"/>
          </a:srgbClr>
        </a:solidFill>
        <a:ln>
          <a:solidFill>
            <a:srgbClr val="103A3E"/>
          </a:solidFill>
        </a:ln>
      </dgm:spPr>
      <dgm:t>
        <a:bodyPr/>
        <a:lstStyle/>
        <a:p>
          <a:r>
            <a:rPr lang="en-US" sz="1400" b="0" dirty="0">
              <a:solidFill>
                <a:schemeClr val="tx1"/>
              </a:solidFill>
            </a:rPr>
            <a:t>Impacts</a:t>
          </a:r>
        </a:p>
        <a:p>
          <a:r>
            <a:rPr lang="en-GB" sz="1400" b="0" i="0" dirty="0" err="1">
              <a:solidFill>
                <a:srgbClr val="7030A0"/>
              </a:solidFill>
            </a:rPr>
            <a:t>Impactos</a:t>
          </a:r>
          <a:endParaRPr lang="en-US" sz="1400" b="0" dirty="0">
            <a:solidFill>
              <a:srgbClr val="7030A0"/>
            </a:solidFill>
          </a:endParaRPr>
        </a:p>
      </dgm:t>
    </dgm:pt>
    <dgm:pt modelId="{9EA24EF4-2DF0-9A45-9EA1-F1826ACEF15A}" type="parTrans" cxnId="{05E101DC-2609-B14F-8699-E808F58739F8}">
      <dgm:prSet/>
      <dgm:spPr/>
      <dgm:t>
        <a:bodyPr/>
        <a:lstStyle/>
        <a:p>
          <a:endParaRPr lang="en-US" sz="1800"/>
        </a:p>
      </dgm:t>
    </dgm:pt>
    <dgm:pt modelId="{9A6D9BE9-BC29-8A48-8D85-5023C4E71EAE}" type="sibTrans" cxnId="{05E101DC-2609-B14F-8699-E808F58739F8}">
      <dgm:prSet/>
      <dgm:spPr/>
      <dgm:t>
        <a:bodyPr/>
        <a:lstStyle/>
        <a:p>
          <a:endParaRPr lang="en-US" sz="1800"/>
        </a:p>
      </dgm:t>
    </dgm:pt>
    <dgm:pt modelId="{CE47C266-1263-F640-9C13-92F9EA04C573}">
      <dgm:prSet phldrT="[Text]" custT="1"/>
      <dgm:spPr>
        <a:solidFill>
          <a:prstClr val="white">
            <a:alpha val="90000"/>
            <a:hueOff val="0"/>
            <a:satOff val="0"/>
            <a:lumOff val="0"/>
            <a:alphaOff val="0"/>
          </a:prstClr>
        </a:solidFill>
        <a:ln w="6350" cap="flat" cmpd="sng" algn="ctr">
          <a:solidFill>
            <a:srgbClr val="103A3E"/>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a:t>
          </a:r>
          <a:r>
            <a:rPr lang="en-GB" sz="1200" b="0" i="0" kern="1200" dirty="0" err="1">
              <a:solidFill>
                <a:srgbClr val="7030A0"/>
              </a:solidFill>
            </a:rPr>
            <a:t>en</a:t>
          </a:r>
          <a:r>
            <a:rPr lang="en-GB" sz="1200" b="0" i="0" kern="1200" dirty="0">
              <a:solidFill>
                <a:srgbClr val="7030A0"/>
              </a:solidFill>
            </a:rPr>
            <a:t> las personas</a:t>
          </a:r>
          <a:endParaRPr lang="en-US" sz="1200" kern="1200" dirty="0">
            <a:solidFill>
              <a:srgbClr val="7030A0"/>
            </a:solidFill>
            <a:latin typeface="Arial"/>
            <a:ea typeface="+mn-ea"/>
            <a:cs typeface="+mn-cs"/>
          </a:endParaRPr>
        </a:p>
      </dgm:t>
    </dgm:pt>
    <dgm:pt modelId="{010BCFBF-5451-614E-B279-23DA2D1F8B49}" type="parTrans" cxnId="{DFC77E8D-CA48-9941-A85E-BD9B4BCC7BD6}">
      <dgm:prSet/>
      <dgm:spPr/>
      <dgm:t>
        <a:bodyPr/>
        <a:lstStyle/>
        <a:p>
          <a:endParaRPr lang="en-US" sz="1800"/>
        </a:p>
      </dgm:t>
    </dgm:pt>
    <dgm:pt modelId="{756DF68C-AC75-9846-BB62-E9B4ED13E78D}" type="sibTrans" cxnId="{DFC77E8D-CA48-9941-A85E-BD9B4BCC7BD6}">
      <dgm:prSet/>
      <dgm:spPr/>
      <dgm:t>
        <a:bodyPr/>
        <a:lstStyle/>
        <a:p>
          <a:endParaRPr lang="en-US" sz="1800"/>
        </a:p>
      </dgm:t>
    </dgm:pt>
    <dgm:pt modelId="{851C7196-8B8F-B742-90D8-C57F6918BE08}">
      <dgm:prSet custT="1"/>
      <dgm:spPr>
        <a:ln>
          <a:solidFill>
            <a:srgbClr val="103A3E"/>
          </a:solidFill>
        </a:ln>
      </dgm:spPr>
      <dgm:t>
        <a:bodyPr/>
        <a:lstStyle/>
        <a:p>
          <a:r>
            <a:rPr lang="en-US" sz="1200" dirty="0"/>
            <a:t>Exposure</a:t>
          </a:r>
        </a:p>
        <a:p>
          <a:r>
            <a:rPr lang="en-GB" sz="1200" b="0" i="0" dirty="0" err="1">
              <a:solidFill>
                <a:srgbClr val="7030A0"/>
              </a:solidFill>
            </a:rPr>
            <a:t>Exposición</a:t>
          </a:r>
          <a:endParaRPr lang="en-US" sz="1200" dirty="0">
            <a:solidFill>
              <a:srgbClr val="7030A0"/>
            </a:solidFill>
          </a:endParaRPr>
        </a:p>
      </dgm:t>
    </dgm:pt>
    <dgm:pt modelId="{262D5DF2-9671-B44B-B2BD-6F1F9032D3DA}" type="parTrans" cxnId="{EE453F5C-578D-884B-A730-CFD44A3F5029}">
      <dgm:prSet/>
      <dgm:spPr/>
      <dgm:t>
        <a:bodyPr/>
        <a:lstStyle/>
        <a:p>
          <a:endParaRPr lang="en-US" sz="1800"/>
        </a:p>
      </dgm:t>
    </dgm:pt>
    <dgm:pt modelId="{D398AB22-DDBC-D342-AC22-4A173E56648E}" type="sibTrans" cxnId="{EE453F5C-578D-884B-A730-CFD44A3F5029}">
      <dgm:prSet/>
      <dgm:spPr/>
      <dgm:t>
        <a:bodyPr/>
        <a:lstStyle/>
        <a:p>
          <a:endParaRPr lang="en-US" sz="1800"/>
        </a:p>
      </dgm:t>
    </dgm:pt>
    <dgm:pt modelId="{65816D54-DB59-504F-AE99-688E9783158D}">
      <dgm:prSet custT="1"/>
      <dgm:spPr>
        <a:ln>
          <a:solidFill>
            <a:srgbClr val="103A3E"/>
          </a:solidFill>
        </a:ln>
      </dgm:spPr>
      <dgm:t>
        <a:bodyPr/>
        <a:lstStyle/>
        <a:p>
          <a:r>
            <a:rPr lang="en-US" sz="1200" dirty="0"/>
            <a:t>Socio-economic impacts</a:t>
          </a:r>
        </a:p>
        <a:p>
          <a:r>
            <a:rPr lang="en-GB" sz="1200" b="0" i="0" dirty="0" err="1">
              <a:solidFill>
                <a:srgbClr val="7030A0"/>
              </a:solidFill>
            </a:rPr>
            <a:t>Impactos</a:t>
          </a:r>
          <a:r>
            <a:rPr lang="en-GB" sz="1200" b="0" i="0" dirty="0">
              <a:solidFill>
                <a:srgbClr val="7030A0"/>
              </a:solidFill>
            </a:rPr>
            <a:t> </a:t>
          </a:r>
          <a:r>
            <a:rPr lang="en-GB" sz="1200" b="0" i="0" dirty="0" err="1">
              <a:solidFill>
                <a:srgbClr val="7030A0"/>
              </a:solidFill>
            </a:rPr>
            <a:t>socioeconómicos</a:t>
          </a:r>
          <a:endParaRPr lang="en-US" sz="1200" dirty="0">
            <a:solidFill>
              <a:srgbClr val="7030A0"/>
            </a:solidFill>
          </a:endParaRPr>
        </a:p>
      </dgm:t>
    </dgm:pt>
    <dgm:pt modelId="{85BB6736-85B5-C34A-8CA3-76CE804E7E70}" type="parTrans" cxnId="{72D6071A-DCF4-8648-A440-0E025D8BD520}">
      <dgm:prSet/>
      <dgm:spPr/>
      <dgm:t>
        <a:bodyPr/>
        <a:lstStyle/>
        <a:p>
          <a:endParaRPr lang="en-US" sz="1800"/>
        </a:p>
      </dgm:t>
    </dgm:pt>
    <dgm:pt modelId="{DF1CBC67-B932-D246-8AAD-340CF15D4DBB}" type="sibTrans" cxnId="{72D6071A-DCF4-8648-A440-0E025D8BD520}">
      <dgm:prSet/>
      <dgm:spPr/>
      <dgm:t>
        <a:bodyPr/>
        <a:lstStyle/>
        <a:p>
          <a:endParaRPr lang="en-US" sz="1800"/>
        </a:p>
      </dgm:t>
    </dgm:pt>
    <dgm:pt modelId="{3E754E18-3EE9-5147-A5F4-A7B301DCE037}">
      <dgm:prSet custT="1"/>
      <dgm:spPr>
        <a:ln>
          <a:solidFill>
            <a:srgbClr val="103A3E"/>
          </a:solidFill>
        </a:ln>
      </dgm:spPr>
      <dgm:t>
        <a:bodyPr/>
        <a:lstStyle/>
        <a:p>
          <a:r>
            <a:rPr lang="en-US" sz="1200" dirty="0"/>
            <a:t>Non-material impacts</a:t>
          </a:r>
        </a:p>
        <a:p>
          <a:r>
            <a:rPr lang="en-GB" sz="1200" b="0" i="0" dirty="0" err="1">
              <a:solidFill>
                <a:srgbClr val="7030A0"/>
              </a:solidFill>
            </a:rPr>
            <a:t>Impactos</a:t>
          </a:r>
          <a:r>
            <a:rPr lang="en-GB" sz="1200" b="0" i="0" dirty="0">
              <a:solidFill>
                <a:srgbClr val="7030A0"/>
              </a:solidFill>
            </a:rPr>
            <a:t> no </a:t>
          </a:r>
          <a:r>
            <a:rPr lang="en-GB" sz="1200" b="0" i="0" dirty="0" err="1">
              <a:solidFill>
                <a:srgbClr val="7030A0"/>
              </a:solidFill>
            </a:rPr>
            <a:t>materiales</a:t>
          </a:r>
          <a:endParaRPr lang="en-US" sz="1200" dirty="0">
            <a:solidFill>
              <a:srgbClr val="7030A0"/>
            </a:solidFill>
          </a:endParaRPr>
        </a:p>
      </dgm:t>
    </dgm:pt>
    <dgm:pt modelId="{09B54FB7-55E1-5E4E-83CE-ED9CDE1CBFCB}" type="parTrans" cxnId="{9A408789-2E93-8940-AAA7-C2A687F1284A}">
      <dgm:prSet/>
      <dgm:spPr/>
      <dgm:t>
        <a:bodyPr/>
        <a:lstStyle/>
        <a:p>
          <a:endParaRPr lang="en-US" sz="1800"/>
        </a:p>
      </dgm:t>
    </dgm:pt>
    <dgm:pt modelId="{7201B815-5E9E-874B-8DFC-98CAE21E1001}" type="sibTrans" cxnId="{9A408789-2E93-8940-AAA7-C2A687F1284A}">
      <dgm:prSet/>
      <dgm:spPr/>
      <dgm:t>
        <a:bodyPr/>
        <a:lstStyle/>
        <a:p>
          <a:endParaRPr lang="en-US" sz="1800"/>
        </a:p>
      </dgm:t>
    </dgm:pt>
    <dgm:pt modelId="{9FCDEFE2-321E-C244-B8C0-DE8A297FCA61}" type="pres">
      <dgm:prSet presAssocID="{39D24C6B-86F5-034F-BD9A-15CC90BD57DC}" presName="hierChild1" presStyleCnt="0">
        <dgm:presLayoutVars>
          <dgm:chPref val="1"/>
          <dgm:dir/>
          <dgm:animOne val="branch"/>
          <dgm:animLvl val="lvl"/>
          <dgm:resizeHandles/>
        </dgm:presLayoutVars>
      </dgm:prSet>
      <dgm:spPr/>
    </dgm:pt>
    <dgm:pt modelId="{040C65EE-5045-054B-B1F9-FF90DF04E2F8}" type="pres">
      <dgm:prSet presAssocID="{859D7FD5-E399-5747-AFB6-1529E1A00E5B}" presName="hierRoot1" presStyleCnt="0"/>
      <dgm:spPr/>
    </dgm:pt>
    <dgm:pt modelId="{C0E28909-5F7A-3541-BAD3-B2F9CE698C23}" type="pres">
      <dgm:prSet presAssocID="{859D7FD5-E399-5747-AFB6-1529E1A00E5B}" presName="composite" presStyleCnt="0"/>
      <dgm:spPr/>
    </dgm:pt>
    <dgm:pt modelId="{AF9B050E-D8E5-AF4D-B935-E6D01BBD1D8A}" type="pres">
      <dgm:prSet presAssocID="{859D7FD5-E399-5747-AFB6-1529E1A00E5B}" presName="background" presStyleLbl="node0" presStyleIdx="0" presStyleCnt="1"/>
      <dgm:spPr>
        <a:solidFill>
          <a:srgbClr val="103A3E"/>
        </a:solidFill>
      </dgm:spPr>
    </dgm:pt>
    <dgm:pt modelId="{5B3F4188-BEE2-CF4C-9B99-5502E3F7CDEF}" type="pres">
      <dgm:prSet presAssocID="{859D7FD5-E399-5747-AFB6-1529E1A00E5B}" presName="text" presStyleLbl="fgAcc0" presStyleIdx="0" presStyleCnt="1">
        <dgm:presLayoutVars>
          <dgm:chPref val="3"/>
        </dgm:presLayoutVars>
      </dgm:prSet>
      <dgm:spPr/>
    </dgm:pt>
    <dgm:pt modelId="{1AE4FBE1-1121-D740-BE5A-F5AF6B9413FF}" type="pres">
      <dgm:prSet presAssocID="{859D7FD5-E399-5747-AFB6-1529E1A00E5B}" presName="hierChild2" presStyleCnt="0"/>
      <dgm:spPr/>
    </dgm:pt>
    <dgm:pt modelId="{F92A6A39-B227-D640-8AFC-C7266044D9CB}" type="pres">
      <dgm:prSet presAssocID="{9EA24EF4-2DF0-9A45-9EA1-F1826ACEF15A}" presName="Name10" presStyleLbl="parChTrans1D2" presStyleIdx="0" presStyleCnt="2"/>
      <dgm:spPr/>
    </dgm:pt>
    <dgm:pt modelId="{9C118998-5DB8-384C-B167-3B2AAAF0DAF5}" type="pres">
      <dgm:prSet presAssocID="{AB38DE35-E02D-3C47-8478-18209C033970}" presName="hierRoot2" presStyleCnt="0"/>
      <dgm:spPr/>
    </dgm:pt>
    <dgm:pt modelId="{D012DB59-5C72-1147-B005-BE83CA21594D}" type="pres">
      <dgm:prSet presAssocID="{AB38DE35-E02D-3C47-8478-18209C033970}" presName="composite2" presStyleCnt="0"/>
      <dgm:spPr/>
    </dgm:pt>
    <dgm:pt modelId="{CF25C199-F03B-8B41-9E12-442FD7E60FB2}" type="pres">
      <dgm:prSet presAssocID="{AB38DE35-E02D-3C47-8478-18209C033970}" presName="background2" presStyleLbl="node2" presStyleIdx="0" presStyleCnt="2"/>
      <dgm:spPr>
        <a:solidFill>
          <a:srgbClr val="FFE21B"/>
        </a:solidFill>
      </dgm:spPr>
    </dgm:pt>
    <dgm:pt modelId="{AC0738F7-C848-344B-9255-19AC686E1AEF}" type="pres">
      <dgm:prSet presAssocID="{AB38DE35-E02D-3C47-8478-18209C033970}" presName="text2" presStyleLbl="fgAcc2" presStyleIdx="0" presStyleCnt="2">
        <dgm:presLayoutVars>
          <dgm:chPref val="3"/>
        </dgm:presLayoutVars>
      </dgm:prSet>
      <dgm:spPr/>
    </dgm:pt>
    <dgm:pt modelId="{67B1AC8E-D48F-D449-B2CA-17E410FCE268}" type="pres">
      <dgm:prSet presAssocID="{AB38DE35-E02D-3C47-8478-18209C033970}" presName="hierChild3" presStyleCnt="0"/>
      <dgm:spPr/>
    </dgm:pt>
    <dgm:pt modelId="{F827BD8D-3C2E-2F49-8F1A-53D77FE550AD}" type="pres">
      <dgm:prSet presAssocID="{010BCFBF-5451-614E-B279-23DA2D1F8B49}" presName="Name17" presStyleLbl="parChTrans1D3" presStyleIdx="0" presStyleCnt="6"/>
      <dgm:spPr/>
    </dgm:pt>
    <dgm:pt modelId="{E3EBFD96-5A2A-1A4B-8FAD-ADFAE9C30771}" type="pres">
      <dgm:prSet presAssocID="{CE47C266-1263-F640-9C13-92F9EA04C573}" presName="hierRoot3" presStyleCnt="0"/>
      <dgm:spPr/>
    </dgm:pt>
    <dgm:pt modelId="{00AB666B-194D-7B4F-A512-C14BF33E1D1C}" type="pres">
      <dgm:prSet presAssocID="{CE47C266-1263-F640-9C13-92F9EA04C573}" presName="composite3" presStyleCnt="0"/>
      <dgm:spPr/>
    </dgm:pt>
    <dgm:pt modelId="{9F3557A6-F4A1-244C-86B2-4965A94A89F1}" type="pres">
      <dgm:prSet presAssocID="{CE47C266-1263-F640-9C13-92F9EA04C573}" presName="background3" presStyleLbl="node3" presStyleIdx="0" presStyleCnt="6"/>
      <dgm:spPr>
        <a:solidFill>
          <a:srgbClr val="FFE21B">
            <a:alpha val="50000"/>
          </a:srgbClr>
        </a:solidFill>
      </dgm:spPr>
    </dgm:pt>
    <dgm:pt modelId="{59A9BF82-C0E6-E645-9C7B-AFBD09C9D8EC}" type="pres">
      <dgm:prSet presAssocID="{CE47C266-1263-F640-9C13-92F9EA04C573}" presName="text3" presStyleLbl="fgAcc3" presStyleIdx="0" presStyleCnt="6">
        <dgm:presLayoutVars>
          <dgm:chPref val="3"/>
        </dgm:presLayoutVars>
      </dgm:prSet>
      <dgm:spPr>
        <a:xfrm>
          <a:off x="169175" y="3360073"/>
          <a:ext cx="1510589" cy="959224"/>
        </a:xfrm>
        <a:prstGeom prst="roundRect">
          <a:avLst>
            <a:gd name="adj" fmla="val 10000"/>
          </a:avLst>
        </a:prstGeom>
      </dgm:spPr>
    </dgm:pt>
    <dgm:pt modelId="{4B4CC05F-B997-1D49-B360-84631A929B2F}" type="pres">
      <dgm:prSet presAssocID="{CE47C266-1263-F640-9C13-92F9EA04C573}" presName="hierChild4" presStyleCnt="0"/>
      <dgm:spPr/>
    </dgm:pt>
    <dgm:pt modelId="{DA577B4B-AC6F-DF48-9B30-910B1FDE31BF}" type="pres">
      <dgm:prSet presAssocID="{85BB6736-85B5-C34A-8CA3-76CE804E7E70}" presName="Name17" presStyleLbl="parChTrans1D3" presStyleIdx="1" presStyleCnt="6"/>
      <dgm:spPr/>
    </dgm:pt>
    <dgm:pt modelId="{B9CB3D1D-FC08-2043-9579-AD8E5A842739}" type="pres">
      <dgm:prSet presAssocID="{65816D54-DB59-504F-AE99-688E9783158D}" presName="hierRoot3" presStyleCnt="0"/>
      <dgm:spPr/>
    </dgm:pt>
    <dgm:pt modelId="{21F8624D-7AE8-0644-8533-6A57F80441C8}" type="pres">
      <dgm:prSet presAssocID="{65816D54-DB59-504F-AE99-688E9783158D}" presName="composite3" presStyleCnt="0"/>
      <dgm:spPr/>
    </dgm:pt>
    <dgm:pt modelId="{1C91866B-2F76-8C40-B8E1-56CAA9246068}" type="pres">
      <dgm:prSet presAssocID="{65816D54-DB59-504F-AE99-688E9783158D}" presName="background3" presStyleLbl="node3" presStyleIdx="1" presStyleCnt="6"/>
      <dgm:spPr>
        <a:solidFill>
          <a:srgbClr val="FFE21B">
            <a:alpha val="50000"/>
          </a:srgbClr>
        </a:solidFill>
      </dgm:spPr>
    </dgm:pt>
    <dgm:pt modelId="{26547539-8644-5E46-A752-B8B13294D5B2}" type="pres">
      <dgm:prSet presAssocID="{65816D54-DB59-504F-AE99-688E9783158D}" presName="text3" presStyleLbl="fgAcc3" presStyleIdx="1" presStyleCnt="6">
        <dgm:presLayoutVars>
          <dgm:chPref val="3"/>
        </dgm:presLayoutVars>
      </dgm:prSet>
      <dgm:spPr/>
    </dgm:pt>
    <dgm:pt modelId="{674C83E2-3C3C-5347-B69B-254396617987}" type="pres">
      <dgm:prSet presAssocID="{65816D54-DB59-504F-AE99-688E9783158D}" presName="hierChild4" presStyleCnt="0"/>
      <dgm:spPr/>
    </dgm:pt>
    <dgm:pt modelId="{1AD2677B-0820-8344-929D-4BE410FCBEB1}" type="pres">
      <dgm:prSet presAssocID="{09B54FB7-55E1-5E4E-83CE-ED9CDE1CBFCB}" presName="Name17" presStyleLbl="parChTrans1D3" presStyleIdx="2" presStyleCnt="6"/>
      <dgm:spPr/>
    </dgm:pt>
    <dgm:pt modelId="{D35CE6CF-377C-A746-B73F-4A7E5022E757}" type="pres">
      <dgm:prSet presAssocID="{3E754E18-3EE9-5147-A5F4-A7B301DCE037}" presName="hierRoot3" presStyleCnt="0"/>
      <dgm:spPr/>
    </dgm:pt>
    <dgm:pt modelId="{E249C378-4F4F-8044-B5FC-3DBB0CE20DD5}" type="pres">
      <dgm:prSet presAssocID="{3E754E18-3EE9-5147-A5F4-A7B301DCE037}" presName="composite3" presStyleCnt="0"/>
      <dgm:spPr/>
    </dgm:pt>
    <dgm:pt modelId="{C06A3471-DA25-8947-9B21-42F054C5DA1C}" type="pres">
      <dgm:prSet presAssocID="{3E754E18-3EE9-5147-A5F4-A7B301DCE037}" presName="background3" presStyleLbl="node3" presStyleIdx="2" presStyleCnt="6"/>
      <dgm:spPr>
        <a:solidFill>
          <a:srgbClr val="FFE21B">
            <a:alpha val="50000"/>
          </a:srgbClr>
        </a:solidFill>
      </dgm:spPr>
    </dgm:pt>
    <dgm:pt modelId="{92573F49-1DE1-CC46-8363-FDC955C87A1C}" type="pres">
      <dgm:prSet presAssocID="{3E754E18-3EE9-5147-A5F4-A7B301DCE037}" presName="text3" presStyleLbl="fgAcc3" presStyleIdx="2" presStyleCnt="6">
        <dgm:presLayoutVars>
          <dgm:chPref val="3"/>
        </dgm:presLayoutVars>
      </dgm:prSet>
      <dgm:spPr/>
    </dgm:pt>
    <dgm:pt modelId="{4731A0B0-62CC-3E41-8764-18C14E62465A}" type="pres">
      <dgm:prSet presAssocID="{3E754E18-3EE9-5147-A5F4-A7B301DCE037}" presName="hierChild4" presStyleCnt="0"/>
      <dgm:spPr/>
    </dgm:pt>
    <dgm:pt modelId="{9EF5A571-F177-2B4B-87A0-BC87AD31B632}" type="pres">
      <dgm:prSet presAssocID="{62C7B71D-7DF3-A749-BA4B-4B82382720AE}" presName="Name10" presStyleLbl="parChTrans1D2" presStyleIdx="1" presStyleCnt="2"/>
      <dgm:spPr/>
    </dgm:pt>
    <dgm:pt modelId="{B55D3BDE-404E-D243-8BAA-786BC5D1EE08}" type="pres">
      <dgm:prSet presAssocID="{77F1218F-942A-8049-8387-B2B384BE2F63}" presName="hierRoot2" presStyleCnt="0"/>
      <dgm:spPr/>
    </dgm:pt>
    <dgm:pt modelId="{9C4C8FB4-0FD2-114E-A6ED-E3D363EC623E}" type="pres">
      <dgm:prSet presAssocID="{77F1218F-942A-8049-8387-B2B384BE2F63}" presName="composite2" presStyleCnt="0"/>
      <dgm:spPr/>
    </dgm:pt>
    <dgm:pt modelId="{8B4D1F65-55CB-C14F-B6D0-A008A6B0F9ED}" type="pres">
      <dgm:prSet presAssocID="{77F1218F-942A-8049-8387-B2B384BE2F63}" presName="background2" presStyleLbl="node2" presStyleIdx="1" presStyleCnt="2"/>
      <dgm:spPr>
        <a:solidFill>
          <a:srgbClr val="F69F19"/>
        </a:solidFill>
      </dgm:spPr>
    </dgm:pt>
    <dgm:pt modelId="{E7FB2315-67DD-4049-8A58-FAA205BE0188}" type="pres">
      <dgm:prSet presAssocID="{77F1218F-942A-8049-8387-B2B384BE2F63}" presName="text2" presStyleLbl="fgAcc2" presStyleIdx="1" presStyleCnt="2">
        <dgm:presLayoutVars>
          <dgm:chPref val="3"/>
        </dgm:presLayoutVars>
      </dgm:prSet>
      <dgm:spPr/>
    </dgm:pt>
    <dgm:pt modelId="{2A18E294-2E43-B249-ADDD-D10376F6F3B7}" type="pres">
      <dgm:prSet presAssocID="{77F1218F-942A-8049-8387-B2B384BE2F63}" presName="hierChild3" presStyleCnt="0"/>
      <dgm:spPr/>
    </dgm:pt>
    <dgm:pt modelId="{3951E148-BAF9-A64A-A621-5955810C7666}" type="pres">
      <dgm:prSet presAssocID="{F4AEFC44-0A8E-5E47-9418-5CEE38C45E71}" presName="Name17" presStyleLbl="parChTrans1D3" presStyleIdx="3" presStyleCnt="6"/>
      <dgm:spPr/>
    </dgm:pt>
    <dgm:pt modelId="{83290328-A7D3-E944-AF7E-3F06632F90BE}" type="pres">
      <dgm:prSet presAssocID="{826F618F-90E0-CF4F-AAFF-1AD4BE8E5DA9}" presName="hierRoot3" presStyleCnt="0"/>
      <dgm:spPr/>
    </dgm:pt>
    <dgm:pt modelId="{B658DF17-3278-6F4B-945E-7C98D73D4B87}" type="pres">
      <dgm:prSet presAssocID="{826F618F-90E0-CF4F-AAFF-1AD4BE8E5DA9}" presName="composite3" presStyleCnt="0"/>
      <dgm:spPr/>
    </dgm:pt>
    <dgm:pt modelId="{172381C6-1B41-1049-87B3-6E04FD055E2D}" type="pres">
      <dgm:prSet presAssocID="{826F618F-90E0-CF4F-AAFF-1AD4BE8E5DA9}" presName="background3" presStyleLbl="node3" presStyleIdx="3" presStyleCnt="6"/>
      <dgm:spPr>
        <a:solidFill>
          <a:srgbClr val="F69F19">
            <a:alpha val="50000"/>
          </a:srgbClr>
        </a:solidFill>
      </dgm:spPr>
    </dgm:pt>
    <dgm:pt modelId="{CED27D43-D1D7-C243-B2F4-F245B435C3B0}" type="pres">
      <dgm:prSet presAssocID="{826F618F-90E0-CF4F-AAFF-1AD4BE8E5DA9}" presName="text3" presStyleLbl="fgAcc3" presStyleIdx="3" presStyleCnt="6">
        <dgm:presLayoutVars>
          <dgm:chPref val="3"/>
        </dgm:presLayoutVars>
      </dgm:prSet>
      <dgm:spPr/>
    </dgm:pt>
    <dgm:pt modelId="{23129430-2ED5-3C4E-812B-4130D1102736}" type="pres">
      <dgm:prSet presAssocID="{826F618F-90E0-CF4F-AAFF-1AD4BE8E5DA9}" presName="hierChild4" presStyleCnt="0"/>
      <dgm:spPr/>
    </dgm:pt>
    <dgm:pt modelId="{B8D04C99-21F5-374F-ABBB-0095753733AA}" type="pres">
      <dgm:prSet presAssocID="{262D5DF2-9671-B44B-B2BD-6F1F9032D3DA}" presName="Name17" presStyleLbl="parChTrans1D3" presStyleIdx="4" presStyleCnt="6"/>
      <dgm:spPr/>
    </dgm:pt>
    <dgm:pt modelId="{8B58BEAA-89A3-C645-9496-C358B44FE248}" type="pres">
      <dgm:prSet presAssocID="{851C7196-8B8F-B742-90D8-C57F6918BE08}" presName="hierRoot3" presStyleCnt="0"/>
      <dgm:spPr/>
    </dgm:pt>
    <dgm:pt modelId="{5BCBC29A-89D8-9843-BA1E-E2EB0435C960}" type="pres">
      <dgm:prSet presAssocID="{851C7196-8B8F-B742-90D8-C57F6918BE08}" presName="composite3" presStyleCnt="0"/>
      <dgm:spPr/>
    </dgm:pt>
    <dgm:pt modelId="{4BCC7514-20A4-2C4F-B77C-BBE8EF31184F}" type="pres">
      <dgm:prSet presAssocID="{851C7196-8B8F-B742-90D8-C57F6918BE08}" presName="background3" presStyleLbl="node3" presStyleIdx="4" presStyleCnt="6"/>
      <dgm:spPr>
        <a:solidFill>
          <a:srgbClr val="F69F19">
            <a:alpha val="50000"/>
          </a:srgbClr>
        </a:solidFill>
      </dgm:spPr>
    </dgm:pt>
    <dgm:pt modelId="{A9ABBD91-6331-9A44-9F91-610360614C4D}" type="pres">
      <dgm:prSet presAssocID="{851C7196-8B8F-B742-90D8-C57F6918BE08}" presName="text3" presStyleLbl="fgAcc3" presStyleIdx="4" presStyleCnt="6">
        <dgm:presLayoutVars>
          <dgm:chPref val="3"/>
        </dgm:presLayoutVars>
      </dgm:prSet>
      <dgm:spPr/>
    </dgm:pt>
    <dgm:pt modelId="{7E2D77D9-E44A-104A-B2E9-717F1C4A5610}" type="pres">
      <dgm:prSet presAssocID="{851C7196-8B8F-B742-90D8-C57F6918BE08}" presName="hierChild4" presStyleCnt="0"/>
      <dgm:spPr/>
    </dgm:pt>
    <dgm:pt modelId="{AF9BA40F-9D9E-4F4B-930A-8479E98B3B76}" type="pres">
      <dgm:prSet presAssocID="{6573953E-2131-8A4F-ABFA-4530A6927D37}" presName="Name17" presStyleLbl="parChTrans1D3" presStyleIdx="5" presStyleCnt="6"/>
      <dgm:spPr/>
    </dgm:pt>
    <dgm:pt modelId="{A3052513-6AD2-DD43-85A1-8AE646118316}" type="pres">
      <dgm:prSet presAssocID="{C1045AC1-9F23-8842-8B1E-37A378F1D8AF}" presName="hierRoot3" presStyleCnt="0"/>
      <dgm:spPr/>
    </dgm:pt>
    <dgm:pt modelId="{8E0AE35E-5071-8747-88D9-FA8D76308A38}" type="pres">
      <dgm:prSet presAssocID="{C1045AC1-9F23-8842-8B1E-37A378F1D8AF}" presName="composite3" presStyleCnt="0"/>
      <dgm:spPr/>
    </dgm:pt>
    <dgm:pt modelId="{FE280521-A786-294A-A753-AE003ACF91EE}" type="pres">
      <dgm:prSet presAssocID="{C1045AC1-9F23-8842-8B1E-37A378F1D8AF}" presName="background3" presStyleLbl="node3" presStyleIdx="5" presStyleCnt="6"/>
      <dgm:spPr>
        <a:solidFill>
          <a:srgbClr val="F69F19">
            <a:alpha val="50000"/>
          </a:srgbClr>
        </a:solidFill>
      </dgm:spPr>
    </dgm:pt>
    <dgm:pt modelId="{F726B3AE-5C7F-1A4B-8ABF-46CE63C085DD}" type="pres">
      <dgm:prSet presAssocID="{C1045AC1-9F23-8842-8B1E-37A378F1D8AF}" presName="text3" presStyleLbl="fgAcc3" presStyleIdx="5" presStyleCnt="6">
        <dgm:presLayoutVars>
          <dgm:chPref val="3"/>
        </dgm:presLayoutVars>
      </dgm:prSet>
      <dgm:spPr/>
    </dgm:pt>
    <dgm:pt modelId="{654077A2-DB62-7E49-9A24-9CAD6264448F}" type="pres">
      <dgm:prSet presAssocID="{C1045AC1-9F23-8842-8B1E-37A378F1D8AF}" presName="hierChild4" presStyleCnt="0"/>
      <dgm:spPr/>
    </dgm:pt>
  </dgm:ptLst>
  <dgm:cxnLst>
    <dgm:cxn modelId="{8CEF1605-FDB2-0D4F-9468-5064D85616C9}" type="presOf" srcId="{826F618F-90E0-CF4F-AAFF-1AD4BE8E5DA9}" destId="{CED27D43-D1D7-C243-B2F4-F245B435C3B0}" srcOrd="0" destOrd="0" presId="urn:microsoft.com/office/officeart/2005/8/layout/hierarchy1"/>
    <dgm:cxn modelId="{A6C7DC0F-C643-1F41-92DC-E2E99175F68E}" type="presOf" srcId="{62C7B71D-7DF3-A749-BA4B-4B82382720AE}" destId="{9EF5A571-F177-2B4B-87A0-BC87AD31B632}" srcOrd="0" destOrd="0" presId="urn:microsoft.com/office/officeart/2005/8/layout/hierarchy1"/>
    <dgm:cxn modelId="{78276D14-7403-BF45-888D-0D7C0547D741}" type="presOf" srcId="{9EA24EF4-2DF0-9A45-9EA1-F1826ACEF15A}" destId="{F92A6A39-B227-D640-8AFC-C7266044D9CB}" srcOrd="0" destOrd="0" presId="urn:microsoft.com/office/officeart/2005/8/layout/hierarchy1"/>
    <dgm:cxn modelId="{72D6071A-DCF4-8648-A440-0E025D8BD520}" srcId="{AB38DE35-E02D-3C47-8478-18209C033970}" destId="{65816D54-DB59-504F-AE99-688E9783158D}" srcOrd="1" destOrd="0" parTransId="{85BB6736-85B5-C34A-8CA3-76CE804E7E70}" sibTransId="{DF1CBC67-B932-D246-8AAD-340CF15D4DBB}"/>
    <dgm:cxn modelId="{587BF923-24A3-BA40-8AB1-71750D459049}" type="presOf" srcId="{F4AEFC44-0A8E-5E47-9418-5CEE38C45E71}" destId="{3951E148-BAF9-A64A-A621-5955810C7666}" srcOrd="0" destOrd="0" presId="urn:microsoft.com/office/officeart/2005/8/layout/hierarchy1"/>
    <dgm:cxn modelId="{6DB6342E-BE0E-3447-8543-12DECC66F7B9}" srcId="{39D24C6B-86F5-034F-BD9A-15CC90BD57DC}" destId="{859D7FD5-E399-5747-AFB6-1529E1A00E5B}" srcOrd="0" destOrd="0" parTransId="{467C63A3-FE08-EE47-ABF3-B402B87D6BAF}" sibTransId="{2E7AC33F-7E78-1A46-BF47-AE245D527831}"/>
    <dgm:cxn modelId="{F04C712F-8210-B049-8480-67751B8FBD80}" type="presOf" srcId="{AB38DE35-E02D-3C47-8478-18209C033970}" destId="{AC0738F7-C848-344B-9255-19AC686E1AEF}" srcOrd="0" destOrd="0" presId="urn:microsoft.com/office/officeart/2005/8/layout/hierarchy1"/>
    <dgm:cxn modelId="{24F49236-8668-5E43-B88C-51D8CD75EE84}" type="presOf" srcId="{6573953E-2131-8A4F-ABFA-4530A6927D37}" destId="{AF9BA40F-9D9E-4F4B-930A-8479E98B3B76}" srcOrd="0" destOrd="0" presId="urn:microsoft.com/office/officeart/2005/8/layout/hierarchy1"/>
    <dgm:cxn modelId="{EE453F5C-578D-884B-A730-CFD44A3F5029}" srcId="{77F1218F-942A-8049-8387-B2B384BE2F63}" destId="{851C7196-8B8F-B742-90D8-C57F6918BE08}" srcOrd="1" destOrd="0" parTransId="{262D5DF2-9671-B44B-B2BD-6F1F9032D3DA}" sibTransId="{D398AB22-DDBC-D342-AC22-4A173E56648E}"/>
    <dgm:cxn modelId="{E6A83B45-C3C7-CC4E-9F3D-D5F2758667B6}" type="presOf" srcId="{859D7FD5-E399-5747-AFB6-1529E1A00E5B}" destId="{5B3F4188-BEE2-CF4C-9B99-5502E3F7CDEF}" srcOrd="0" destOrd="0" presId="urn:microsoft.com/office/officeart/2005/8/layout/hierarchy1"/>
    <dgm:cxn modelId="{1E60B86B-5E7E-1C47-94A4-51E99E2A5476}" type="presOf" srcId="{851C7196-8B8F-B742-90D8-C57F6918BE08}" destId="{A9ABBD91-6331-9A44-9F91-610360614C4D}" srcOrd="0" destOrd="0" presId="urn:microsoft.com/office/officeart/2005/8/layout/hierarchy1"/>
    <dgm:cxn modelId="{FFC8AB79-2E64-2B40-A52B-15B49F4811D0}" srcId="{77F1218F-942A-8049-8387-B2B384BE2F63}" destId="{C1045AC1-9F23-8842-8B1E-37A378F1D8AF}" srcOrd="2" destOrd="0" parTransId="{6573953E-2131-8A4F-ABFA-4530A6927D37}" sibTransId="{007343E5-4669-974E-98DB-CC6206BC9A64}"/>
    <dgm:cxn modelId="{D0BA8C7A-D350-D44A-9547-8082B7841E95}" type="presOf" srcId="{09B54FB7-55E1-5E4E-83CE-ED9CDE1CBFCB}" destId="{1AD2677B-0820-8344-929D-4BE410FCBEB1}" srcOrd="0" destOrd="0" presId="urn:microsoft.com/office/officeart/2005/8/layout/hierarchy1"/>
    <dgm:cxn modelId="{7B09D287-2B7E-6E4E-844D-77C957858711}" type="presOf" srcId="{C1045AC1-9F23-8842-8B1E-37A378F1D8AF}" destId="{F726B3AE-5C7F-1A4B-8ABF-46CE63C085DD}" srcOrd="0" destOrd="0" presId="urn:microsoft.com/office/officeart/2005/8/layout/hierarchy1"/>
    <dgm:cxn modelId="{9A408789-2E93-8940-AAA7-C2A687F1284A}" srcId="{AB38DE35-E02D-3C47-8478-18209C033970}" destId="{3E754E18-3EE9-5147-A5F4-A7B301DCE037}" srcOrd="2" destOrd="0" parTransId="{09B54FB7-55E1-5E4E-83CE-ED9CDE1CBFCB}" sibTransId="{7201B815-5E9E-874B-8DFC-98CAE21E1001}"/>
    <dgm:cxn modelId="{AB8D3D8B-A133-B748-AAC3-FEDD250B345D}" type="presOf" srcId="{CE47C266-1263-F640-9C13-92F9EA04C573}" destId="{59A9BF82-C0E6-E645-9C7B-AFBD09C9D8EC}" srcOrd="0" destOrd="0" presId="urn:microsoft.com/office/officeart/2005/8/layout/hierarchy1"/>
    <dgm:cxn modelId="{DFC77E8D-CA48-9941-A85E-BD9B4BCC7BD6}" srcId="{AB38DE35-E02D-3C47-8478-18209C033970}" destId="{CE47C266-1263-F640-9C13-92F9EA04C573}" srcOrd="0" destOrd="0" parTransId="{010BCFBF-5451-614E-B279-23DA2D1F8B49}" sibTransId="{756DF68C-AC75-9846-BB62-E9B4ED13E78D}"/>
    <dgm:cxn modelId="{1FFC1194-D5A8-D34F-B752-A52C4B387D96}" type="presOf" srcId="{39D24C6B-86F5-034F-BD9A-15CC90BD57DC}" destId="{9FCDEFE2-321E-C244-B8C0-DE8A297FCA61}" srcOrd="0" destOrd="0" presId="urn:microsoft.com/office/officeart/2005/8/layout/hierarchy1"/>
    <dgm:cxn modelId="{C722EBA6-4BE5-C749-9CE4-73DF65670D08}" type="presOf" srcId="{77F1218F-942A-8049-8387-B2B384BE2F63}" destId="{E7FB2315-67DD-4049-8A58-FAA205BE0188}" srcOrd="0" destOrd="0" presId="urn:microsoft.com/office/officeart/2005/8/layout/hierarchy1"/>
    <dgm:cxn modelId="{72981EC4-DB8A-E348-9A15-7855ECA7E83C}" srcId="{77F1218F-942A-8049-8387-B2B384BE2F63}" destId="{826F618F-90E0-CF4F-AAFF-1AD4BE8E5DA9}" srcOrd="0" destOrd="0" parTransId="{F4AEFC44-0A8E-5E47-9418-5CEE38C45E71}" sibTransId="{2F46C244-DBCF-0C47-8F66-E1D59A78FF9A}"/>
    <dgm:cxn modelId="{1F8642D5-3C27-7D40-A6E2-680E7444EC9F}" srcId="{859D7FD5-E399-5747-AFB6-1529E1A00E5B}" destId="{77F1218F-942A-8049-8387-B2B384BE2F63}" srcOrd="1" destOrd="0" parTransId="{62C7B71D-7DF3-A749-BA4B-4B82382720AE}" sibTransId="{EBC6E21B-B00B-CB47-B824-274335E5D779}"/>
    <dgm:cxn modelId="{2486B0D7-96A8-D842-9413-A9BD4A69DEBB}" type="presOf" srcId="{85BB6736-85B5-C34A-8CA3-76CE804E7E70}" destId="{DA577B4B-AC6F-DF48-9B30-910B1FDE31BF}" srcOrd="0" destOrd="0" presId="urn:microsoft.com/office/officeart/2005/8/layout/hierarchy1"/>
    <dgm:cxn modelId="{296C8FDB-1F94-CF49-8023-32F8406C1A46}" type="presOf" srcId="{65816D54-DB59-504F-AE99-688E9783158D}" destId="{26547539-8644-5E46-A752-B8B13294D5B2}" srcOrd="0" destOrd="0" presId="urn:microsoft.com/office/officeart/2005/8/layout/hierarchy1"/>
    <dgm:cxn modelId="{05E101DC-2609-B14F-8699-E808F58739F8}" srcId="{859D7FD5-E399-5747-AFB6-1529E1A00E5B}" destId="{AB38DE35-E02D-3C47-8478-18209C033970}" srcOrd="0" destOrd="0" parTransId="{9EA24EF4-2DF0-9A45-9EA1-F1826ACEF15A}" sibTransId="{9A6D9BE9-BC29-8A48-8D85-5023C4E71EAE}"/>
    <dgm:cxn modelId="{F7C896EF-6825-604B-B630-49C4BD1503D2}" type="presOf" srcId="{3E754E18-3EE9-5147-A5F4-A7B301DCE037}" destId="{92573F49-1DE1-CC46-8363-FDC955C87A1C}" srcOrd="0" destOrd="0" presId="urn:microsoft.com/office/officeart/2005/8/layout/hierarchy1"/>
    <dgm:cxn modelId="{1BA8BCEF-2580-E24C-A7DC-EF690D54D32F}" type="presOf" srcId="{010BCFBF-5451-614E-B279-23DA2D1F8B49}" destId="{F827BD8D-3C2E-2F49-8F1A-53D77FE550AD}" srcOrd="0" destOrd="0" presId="urn:microsoft.com/office/officeart/2005/8/layout/hierarchy1"/>
    <dgm:cxn modelId="{9DF14CF7-2DBA-524D-BD0F-01805F044FD3}" type="presOf" srcId="{262D5DF2-9671-B44B-B2BD-6F1F9032D3DA}" destId="{B8D04C99-21F5-374F-ABBB-0095753733AA}" srcOrd="0" destOrd="0" presId="urn:microsoft.com/office/officeart/2005/8/layout/hierarchy1"/>
    <dgm:cxn modelId="{5097FF02-9F44-924F-8E4B-81186EFD63F3}" type="presParOf" srcId="{9FCDEFE2-321E-C244-B8C0-DE8A297FCA61}" destId="{040C65EE-5045-054B-B1F9-FF90DF04E2F8}" srcOrd="0" destOrd="0" presId="urn:microsoft.com/office/officeart/2005/8/layout/hierarchy1"/>
    <dgm:cxn modelId="{0E2928C0-0D73-B147-91D7-EFCDBB1E2BA7}" type="presParOf" srcId="{040C65EE-5045-054B-B1F9-FF90DF04E2F8}" destId="{C0E28909-5F7A-3541-BAD3-B2F9CE698C23}" srcOrd="0" destOrd="0" presId="urn:microsoft.com/office/officeart/2005/8/layout/hierarchy1"/>
    <dgm:cxn modelId="{E46CDE52-F79D-BF44-AD93-3E0DAB8EE63C}" type="presParOf" srcId="{C0E28909-5F7A-3541-BAD3-B2F9CE698C23}" destId="{AF9B050E-D8E5-AF4D-B935-E6D01BBD1D8A}" srcOrd="0" destOrd="0" presId="urn:microsoft.com/office/officeart/2005/8/layout/hierarchy1"/>
    <dgm:cxn modelId="{5F50E8C3-D52A-1E43-81E1-A7DCD5364679}" type="presParOf" srcId="{C0E28909-5F7A-3541-BAD3-B2F9CE698C23}" destId="{5B3F4188-BEE2-CF4C-9B99-5502E3F7CDEF}" srcOrd="1" destOrd="0" presId="urn:microsoft.com/office/officeart/2005/8/layout/hierarchy1"/>
    <dgm:cxn modelId="{13862DC1-5B18-B946-B936-C899D6C9D392}" type="presParOf" srcId="{040C65EE-5045-054B-B1F9-FF90DF04E2F8}" destId="{1AE4FBE1-1121-D740-BE5A-F5AF6B9413FF}" srcOrd="1" destOrd="0" presId="urn:microsoft.com/office/officeart/2005/8/layout/hierarchy1"/>
    <dgm:cxn modelId="{774DCE29-6DF5-F64A-96E4-751E2AC8BBA6}" type="presParOf" srcId="{1AE4FBE1-1121-D740-BE5A-F5AF6B9413FF}" destId="{F92A6A39-B227-D640-8AFC-C7266044D9CB}" srcOrd="0" destOrd="0" presId="urn:microsoft.com/office/officeart/2005/8/layout/hierarchy1"/>
    <dgm:cxn modelId="{332BCE70-4D36-A343-98EB-C47225606185}" type="presParOf" srcId="{1AE4FBE1-1121-D740-BE5A-F5AF6B9413FF}" destId="{9C118998-5DB8-384C-B167-3B2AAAF0DAF5}" srcOrd="1" destOrd="0" presId="urn:microsoft.com/office/officeart/2005/8/layout/hierarchy1"/>
    <dgm:cxn modelId="{C3052549-1869-4F49-BAB6-71AC79CFFDDA}" type="presParOf" srcId="{9C118998-5DB8-384C-B167-3B2AAAF0DAF5}" destId="{D012DB59-5C72-1147-B005-BE83CA21594D}" srcOrd="0" destOrd="0" presId="urn:microsoft.com/office/officeart/2005/8/layout/hierarchy1"/>
    <dgm:cxn modelId="{590A652B-752E-3B4F-BBF3-BD919FA5074C}" type="presParOf" srcId="{D012DB59-5C72-1147-B005-BE83CA21594D}" destId="{CF25C199-F03B-8B41-9E12-442FD7E60FB2}" srcOrd="0" destOrd="0" presId="urn:microsoft.com/office/officeart/2005/8/layout/hierarchy1"/>
    <dgm:cxn modelId="{9EC8020B-9B56-1B49-A848-F73C442368FE}" type="presParOf" srcId="{D012DB59-5C72-1147-B005-BE83CA21594D}" destId="{AC0738F7-C848-344B-9255-19AC686E1AEF}" srcOrd="1" destOrd="0" presId="urn:microsoft.com/office/officeart/2005/8/layout/hierarchy1"/>
    <dgm:cxn modelId="{37E6E5FB-B38B-4D44-844B-D211F5C40D4C}" type="presParOf" srcId="{9C118998-5DB8-384C-B167-3B2AAAF0DAF5}" destId="{67B1AC8E-D48F-D449-B2CA-17E410FCE268}" srcOrd="1" destOrd="0" presId="urn:microsoft.com/office/officeart/2005/8/layout/hierarchy1"/>
    <dgm:cxn modelId="{372D9796-F3EA-414A-8711-2C6F0A03022B}" type="presParOf" srcId="{67B1AC8E-D48F-D449-B2CA-17E410FCE268}" destId="{F827BD8D-3C2E-2F49-8F1A-53D77FE550AD}" srcOrd="0" destOrd="0" presId="urn:microsoft.com/office/officeart/2005/8/layout/hierarchy1"/>
    <dgm:cxn modelId="{5DCD2437-5003-DB48-9F60-BB38E720DF86}" type="presParOf" srcId="{67B1AC8E-D48F-D449-B2CA-17E410FCE268}" destId="{E3EBFD96-5A2A-1A4B-8FAD-ADFAE9C30771}" srcOrd="1" destOrd="0" presId="urn:microsoft.com/office/officeart/2005/8/layout/hierarchy1"/>
    <dgm:cxn modelId="{7004E691-572B-1444-A71E-CC89AE302030}" type="presParOf" srcId="{E3EBFD96-5A2A-1A4B-8FAD-ADFAE9C30771}" destId="{00AB666B-194D-7B4F-A512-C14BF33E1D1C}" srcOrd="0" destOrd="0" presId="urn:microsoft.com/office/officeart/2005/8/layout/hierarchy1"/>
    <dgm:cxn modelId="{516226C9-E286-664F-8BF6-182C1FBC8476}" type="presParOf" srcId="{00AB666B-194D-7B4F-A512-C14BF33E1D1C}" destId="{9F3557A6-F4A1-244C-86B2-4965A94A89F1}" srcOrd="0" destOrd="0" presId="urn:microsoft.com/office/officeart/2005/8/layout/hierarchy1"/>
    <dgm:cxn modelId="{C9DB1062-357C-6345-BA1D-9E658A10BDDF}" type="presParOf" srcId="{00AB666B-194D-7B4F-A512-C14BF33E1D1C}" destId="{59A9BF82-C0E6-E645-9C7B-AFBD09C9D8EC}" srcOrd="1" destOrd="0" presId="urn:microsoft.com/office/officeart/2005/8/layout/hierarchy1"/>
    <dgm:cxn modelId="{5961C89C-89A8-D84A-BCFF-DB08991D1649}" type="presParOf" srcId="{E3EBFD96-5A2A-1A4B-8FAD-ADFAE9C30771}" destId="{4B4CC05F-B997-1D49-B360-84631A929B2F}" srcOrd="1" destOrd="0" presId="urn:microsoft.com/office/officeart/2005/8/layout/hierarchy1"/>
    <dgm:cxn modelId="{FB80B186-07B5-B348-BDA5-4F1E12638A8F}" type="presParOf" srcId="{67B1AC8E-D48F-D449-B2CA-17E410FCE268}" destId="{DA577B4B-AC6F-DF48-9B30-910B1FDE31BF}" srcOrd="2" destOrd="0" presId="urn:microsoft.com/office/officeart/2005/8/layout/hierarchy1"/>
    <dgm:cxn modelId="{5466E78A-56A5-7C4E-A2EB-03B1D5CE4EB1}" type="presParOf" srcId="{67B1AC8E-D48F-D449-B2CA-17E410FCE268}" destId="{B9CB3D1D-FC08-2043-9579-AD8E5A842739}" srcOrd="3" destOrd="0" presId="urn:microsoft.com/office/officeart/2005/8/layout/hierarchy1"/>
    <dgm:cxn modelId="{6EFC5E70-C89B-8E4C-8036-1A721C35CBDE}" type="presParOf" srcId="{B9CB3D1D-FC08-2043-9579-AD8E5A842739}" destId="{21F8624D-7AE8-0644-8533-6A57F80441C8}" srcOrd="0" destOrd="0" presId="urn:microsoft.com/office/officeart/2005/8/layout/hierarchy1"/>
    <dgm:cxn modelId="{65F3C7A2-3023-3643-BE6A-7B7D36A4BE1C}" type="presParOf" srcId="{21F8624D-7AE8-0644-8533-6A57F80441C8}" destId="{1C91866B-2F76-8C40-B8E1-56CAA9246068}" srcOrd="0" destOrd="0" presId="urn:microsoft.com/office/officeart/2005/8/layout/hierarchy1"/>
    <dgm:cxn modelId="{EA72B211-ED15-6C43-9FF1-A0AEE4A1D263}" type="presParOf" srcId="{21F8624D-7AE8-0644-8533-6A57F80441C8}" destId="{26547539-8644-5E46-A752-B8B13294D5B2}" srcOrd="1" destOrd="0" presId="urn:microsoft.com/office/officeart/2005/8/layout/hierarchy1"/>
    <dgm:cxn modelId="{ED3E5A94-0E13-4942-A1E6-E07CDC50F0AF}" type="presParOf" srcId="{B9CB3D1D-FC08-2043-9579-AD8E5A842739}" destId="{674C83E2-3C3C-5347-B69B-254396617987}" srcOrd="1" destOrd="0" presId="urn:microsoft.com/office/officeart/2005/8/layout/hierarchy1"/>
    <dgm:cxn modelId="{143D4887-45A1-F44C-91AB-A0A671DEACCE}" type="presParOf" srcId="{67B1AC8E-D48F-D449-B2CA-17E410FCE268}" destId="{1AD2677B-0820-8344-929D-4BE410FCBEB1}" srcOrd="4" destOrd="0" presId="urn:microsoft.com/office/officeart/2005/8/layout/hierarchy1"/>
    <dgm:cxn modelId="{21213A62-2F1F-2342-851E-AB6FD48BD93D}" type="presParOf" srcId="{67B1AC8E-D48F-D449-B2CA-17E410FCE268}" destId="{D35CE6CF-377C-A746-B73F-4A7E5022E757}" srcOrd="5" destOrd="0" presId="urn:microsoft.com/office/officeart/2005/8/layout/hierarchy1"/>
    <dgm:cxn modelId="{1C312B73-EC5F-FB4C-AFC1-A9BDCCC6B755}" type="presParOf" srcId="{D35CE6CF-377C-A746-B73F-4A7E5022E757}" destId="{E249C378-4F4F-8044-B5FC-3DBB0CE20DD5}" srcOrd="0" destOrd="0" presId="urn:microsoft.com/office/officeart/2005/8/layout/hierarchy1"/>
    <dgm:cxn modelId="{0F85600A-5B8A-2E4B-879B-2E8AA00E41F3}" type="presParOf" srcId="{E249C378-4F4F-8044-B5FC-3DBB0CE20DD5}" destId="{C06A3471-DA25-8947-9B21-42F054C5DA1C}" srcOrd="0" destOrd="0" presId="urn:microsoft.com/office/officeart/2005/8/layout/hierarchy1"/>
    <dgm:cxn modelId="{E4E53FDB-D695-9140-97DC-462E10DA6134}" type="presParOf" srcId="{E249C378-4F4F-8044-B5FC-3DBB0CE20DD5}" destId="{92573F49-1DE1-CC46-8363-FDC955C87A1C}" srcOrd="1" destOrd="0" presId="urn:microsoft.com/office/officeart/2005/8/layout/hierarchy1"/>
    <dgm:cxn modelId="{05F85EDD-ECA9-AF42-9E15-5AA142C8C32C}" type="presParOf" srcId="{D35CE6CF-377C-A746-B73F-4A7E5022E757}" destId="{4731A0B0-62CC-3E41-8764-18C14E62465A}" srcOrd="1" destOrd="0" presId="urn:microsoft.com/office/officeart/2005/8/layout/hierarchy1"/>
    <dgm:cxn modelId="{07891DA0-1073-C842-A83B-312482F5DE7D}" type="presParOf" srcId="{1AE4FBE1-1121-D740-BE5A-F5AF6B9413FF}" destId="{9EF5A571-F177-2B4B-87A0-BC87AD31B632}" srcOrd="2" destOrd="0" presId="urn:microsoft.com/office/officeart/2005/8/layout/hierarchy1"/>
    <dgm:cxn modelId="{EAF97EF5-69C2-8741-A994-6C7A84A39F06}" type="presParOf" srcId="{1AE4FBE1-1121-D740-BE5A-F5AF6B9413FF}" destId="{B55D3BDE-404E-D243-8BAA-786BC5D1EE08}" srcOrd="3" destOrd="0" presId="urn:microsoft.com/office/officeart/2005/8/layout/hierarchy1"/>
    <dgm:cxn modelId="{69B51ACF-29D8-C44B-9E0C-BF4B9D8B16CC}" type="presParOf" srcId="{B55D3BDE-404E-D243-8BAA-786BC5D1EE08}" destId="{9C4C8FB4-0FD2-114E-A6ED-E3D363EC623E}" srcOrd="0" destOrd="0" presId="urn:microsoft.com/office/officeart/2005/8/layout/hierarchy1"/>
    <dgm:cxn modelId="{FDA9F76E-DBF4-D04A-BBDE-17442688F6FC}" type="presParOf" srcId="{9C4C8FB4-0FD2-114E-A6ED-E3D363EC623E}" destId="{8B4D1F65-55CB-C14F-B6D0-A008A6B0F9ED}" srcOrd="0" destOrd="0" presId="urn:microsoft.com/office/officeart/2005/8/layout/hierarchy1"/>
    <dgm:cxn modelId="{259B5FB0-EB84-1841-B225-97FE5F412904}" type="presParOf" srcId="{9C4C8FB4-0FD2-114E-A6ED-E3D363EC623E}" destId="{E7FB2315-67DD-4049-8A58-FAA205BE0188}" srcOrd="1" destOrd="0" presId="urn:microsoft.com/office/officeart/2005/8/layout/hierarchy1"/>
    <dgm:cxn modelId="{22D49066-5B74-AE49-8492-86AA9F769C61}" type="presParOf" srcId="{B55D3BDE-404E-D243-8BAA-786BC5D1EE08}" destId="{2A18E294-2E43-B249-ADDD-D10376F6F3B7}" srcOrd="1" destOrd="0" presId="urn:microsoft.com/office/officeart/2005/8/layout/hierarchy1"/>
    <dgm:cxn modelId="{323C46AB-6537-E442-AC73-0638C07DC349}" type="presParOf" srcId="{2A18E294-2E43-B249-ADDD-D10376F6F3B7}" destId="{3951E148-BAF9-A64A-A621-5955810C7666}" srcOrd="0" destOrd="0" presId="urn:microsoft.com/office/officeart/2005/8/layout/hierarchy1"/>
    <dgm:cxn modelId="{27D89E22-5C2F-2A4E-A896-AA39DAE95867}" type="presParOf" srcId="{2A18E294-2E43-B249-ADDD-D10376F6F3B7}" destId="{83290328-A7D3-E944-AF7E-3F06632F90BE}" srcOrd="1" destOrd="0" presId="urn:microsoft.com/office/officeart/2005/8/layout/hierarchy1"/>
    <dgm:cxn modelId="{38A25FF3-A6BB-DD4E-89EA-67D412DE05B7}" type="presParOf" srcId="{83290328-A7D3-E944-AF7E-3F06632F90BE}" destId="{B658DF17-3278-6F4B-945E-7C98D73D4B87}" srcOrd="0" destOrd="0" presId="urn:microsoft.com/office/officeart/2005/8/layout/hierarchy1"/>
    <dgm:cxn modelId="{25D0A3E6-6EB1-BB45-AD32-56FB02DD8D2A}" type="presParOf" srcId="{B658DF17-3278-6F4B-945E-7C98D73D4B87}" destId="{172381C6-1B41-1049-87B3-6E04FD055E2D}" srcOrd="0" destOrd="0" presId="urn:microsoft.com/office/officeart/2005/8/layout/hierarchy1"/>
    <dgm:cxn modelId="{3695A5C0-F2A0-D44A-B40C-B0EF48E42C34}" type="presParOf" srcId="{B658DF17-3278-6F4B-945E-7C98D73D4B87}" destId="{CED27D43-D1D7-C243-B2F4-F245B435C3B0}" srcOrd="1" destOrd="0" presId="urn:microsoft.com/office/officeart/2005/8/layout/hierarchy1"/>
    <dgm:cxn modelId="{4CADDCFC-5116-F549-9CB4-1E9B7FB17BCC}" type="presParOf" srcId="{83290328-A7D3-E944-AF7E-3F06632F90BE}" destId="{23129430-2ED5-3C4E-812B-4130D1102736}" srcOrd="1" destOrd="0" presId="urn:microsoft.com/office/officeart/2005/8/layout/hierarchy1"/>
    <dgm:cxn modelId="{89530EA9-2EC8-3942-8FA4-AC94B94DD21F}" type="presParOf" srcId="{2A18E294-2E43-B249-ADDD-D10376F6F3B7}" destId="{B8D04C99-21F5-374F-ABBB-0095753733AA}" srcOrd="2" destOrd="0" presId="urn:microsoft.com/office/officeart/2005/8/layout/hierarchy1"/>
    <dgm:cxn modelId="{7647774D-6D49-B24F-A777-7C08C2DF6BDE}" type="presParOf" srcId="{2A18E294-2E43-B249-ADDD-D10376F6F3B7}" destId="{8B58BEAA-89A3-C645-9496-C358B44FE248}" srcOrd="3" destOrd="0" presId="urn:microsoft.com/office/officeart/2005/8/layout/hierarchy1"/>
    <dgm:cxn modelId="{31E0962B-5FAF-5741-8D4E-56020740965A}" type="presParOf" srcId="{8B58BEAA-89A3-C645-9496-C358B44FE248}" destId="{5BCBC29A-89D8-9843-BA1E-E2EB0435C960}" srcOrd="0" destOrd="0" presId="urn:microsoft.com/office/officeart/2005/8/layout/hierarchy1"/>
    <dgm:cxn modelId="{0524A901-8447-5C48-8D41-B88705008017}" type="presParOf" srcId="{5BCBC29A-89D8-9843-BA1E-E2EB0435C960}" destId="{4BCC7514-20A4-2C4F-B77C-BBE8EF31184F}" srcOrd="0" destOrd="0" presId="urn:microsoft.com/office/officeart/2005/8/layout/hierarchy1"/>
    <dgm:cxn modelId="{A709D8FE-7A63-9543-BDB1-5CAFE4DC45A6}" type="presParOf" srcId="{5BCBC29A-89D8-9843-BA1E-E2EB0435C960}" destId="{A9ABBD91-6331-9A44-9F91-610360614C4D}" srcOrd="1" destOrd="0" presId="urn:microsoft.com/office/officeart/2005/8/layout/hierarchy1"/>
    <dgm:cxn modelId="{135FCE77-94FC-0E4F-8E9C-E500ACC1BE22}" type="presParOf" srcId="{8B58BEAA-89A3-C645-9496-C358B44FE248}" destId="{7E2D77D9-E44A-104A-B2E9-717F1C4A5610}" srcOrd="1" destOrd="0" presId="urn:microsoft.com/office/officeart/2005/8/layout/hierarchy1"/>
    <dgm:cxn modelId="{26848581-343F-EF40-894C-9F7C15779E6F}" type="presParOf" srcId="{2A18E294-2E43-B249-ADDD-D10376F6F3B7}" destId="{AF9BA40F-9D9E-4F4B-930A-8479E98B3B76}" srcOrd="4" destOrd="0" presId="urn:microsoft.com/office/officeart/2005/8/layout/hierarchy1"/>
    <dgm:cxn modelId="{1D97406F-7F6A-4C4E-B6EB-F3B857D25568}" type="presParOf" srcId="{2A18E294-2E43-B249-ADDD-D10376F6F3B7}" destId="{A3052513-6AD2-DD43-85A1-8AE646118316}" srcOrd="5" destOrd="0" presId="urn:microsoft.com/office/officeart/2005/8/layout/hierarchy1"/>
    <dgm:cxn modelId="{9F77A84C-DC41-1A40-812F-FADFD374205C}" type="presParOf" srcId="{A3052513-6AD2-DD43-85A1-8AE646118316}" destId="{8E0AE35E-5071-8747-88D9-FA8D76308A38}" srcOrd="0" destOrd="0" presId="urn:microsoft.com/office/officeart/2005/8/layout/hierarchy1"/>
    <dgm:cxn modelId="{32FAF6A3-C85F-1A41-A356-CE5675B911A4}" type="presParOf" srcId="{8E0AE35E-5071-8747-88D9-FA8D76308A38}" destId="{FE280521-A786-294A-A753-AE003ACF91EE}" srcOrd="0" destOrd="0" presId="urn:microsoft.com/office/officeart/2005/8/layout/hierarchy1"/>
    <dgm:cxn modelId="{1A124EE7-C703-6444-A46B-1821C137F00B}" type="presParOf" srcId="{8E0AE35E-5071-8747-88D9-FA8D76308A38}" destId="{F726B3AE-5C7F-1A4B-8ABF-46CE63C085DD}" srcOrd="1" destOrd="0" presId="urn:microsoft.com/office/officeart/2005/8/layout/hierarchy1"/>
    <dgm:cxn modelId="{B6D3FB8C-EBCF-6746-B4E9-2312437D2DE6}" type="presParOf" srcId="{A3052513-6AD2-DD43-85A1-8AE646118316}" destId="{654077A2-DB62-7E49-9A24-9CAD6264448F}"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24C6B-86F5-034F-BD9A-15CC90BD57DC}"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859D7FD5-E399-5747-AFB6-1529E1A00E5B}">
      <dgm:prSet phldrT="[Text]" custT="1"/>
      <dgm:spPr>
        <a:solidFill>
          <a:srgbClr val="FFFFFF">
            <a:alpha val="90000"/>
          </a:srgbClr>
        </a:solidFill>
        <a:ln>
          <a:solidFill>
            <a:srgbClr val="103A3E"/>
          </a:solidFill>
        </a:ln>
      </dgm:spPr>
      <dgm:t>
        <a:bodyPr/>
        <a:lstStyle/>
        <a:p>
          <a:r>
            <a:rPr lang="en-US" sz="1800" b="0" dirty="0"/>
            <a:t>Risk</a:t>
          </a:r>
        </a:p>
        <a:p>
          <a:r>
            <a:rPr lang="en-GB" sz="1800" b="0" i="0" dirty="0" err="1">
              <a:solidFill>
                <a:srgbClr val="7030A0"/>
              </a:solidFill>
            </a:rPr>
            <a:t>Riesgo</a:t>
          </a:r>
          <a:endParaRPr lang="en-US" sz="1800" b="0" dirty="0">
            <a:solidFill>
              <a:srgbClr val="7030A0"/>
            </a:solidFill>
          </a:endParaRPr>
        </a:p>
      </dgm:t>
    </dgm:pt>
    <dgm:pt modelId="{467C63A3-FE08-EE47-ABF3-B402B87D6BAF}" type="parTrans" cxnId="{6DB6342E-BE0E-3447-8543-12DECC66F7B9}">
      <dgm:prSet/>
      <dgm:spPr/>
      <dgm:t>
        <a:bodyPr/>
        <a:lstStyle/>
        <a:p>
          <a:endParaRPr lang="en-US" sz="1800"/>
        </a:p>
      </dgm:t>
    </dgm:pt>
    <dgm:pt modelId="{2E7AC33F-7E78-1A46-BF47-AE245D527831}" type="sibTrans" cxnId="{6DB6342E-BE0E-3447-8543-12DECC66F7B9}">
      <dgm:prSet/>
      <dgm:spPr/>
      <dgm:t>
        <a:bodyPr/>
        <a:lstStyle/>
        <a:p>
          <a:endParaRPr lang="en-US" sz="1800"/>
        </a:p>
      </dgm:t>
    </dgm:pt>
    <dgm:pt modelId="{77F1218F-942A-8049-8387-B2B384BE2F63}">
      <dgm:prSet phldrT="[Text]" custT="1"/>
      <dgm:spPr>
        <a:solidFill>
          <a:srgbClr val="FFFFFF">
            <a:alpha val="90000"/>
          </a:srgbClr>
        </a:solidFill>
        <a:ln>
          <a:solidFill>
            <a:srgbClr val="103A3E"/>
          </a:solidFill>
        </a:ln>
      </dgm:spPr>
      <dgm:t>
        <a:bodyPr/>
        <a:lstStyle/>
        <a:p>
          <a:r>
            <a:rPr lang="en-US" sz="1400" b="0" dirty="0"/>
            <a:t>Likelihood</a:t>
          </a:r>
        </a:p>
        <a:p>
          <a:r>
            <a:rPr lang="en-GB" sz="1400" b="0" i="0" dirty="0" err="1">
              <a:solidFill>
                <a:srgbClr val="7030A0"/>
              </a:solidFill>
            </a:rPr>
            <a:t>Probabilidad</a:t>
          </a:r>
          <a:endParaRPr lang="en-US" sz="1400" b="0" dirty="0">
            <a:solidFill>
              <a:srgbClr val="7030A0"/>
            </a:solidFill>
          </a:endParaRPr>
        </a:p>
      </dgm:t>
    </dgm:pt>
    <dgm:pt modelId="{62C7B71D-7DF3-A749-BA4B-4B82382720AE}" type="parTrans" cxnId="{1F8642D5-3C27-7D40-A6E2-680E7444EC9F}">
      <dgm:prSet/>
      <dgm:spPr/>
      <dgm:t>
        <a:bodyPr/>
        <a:lstStyle/>
        <a:p>
          <a:endParaRPr lang="en-US" sz="1800"/>
        </a:p>
      </dgm:t>
    </dgm:pt>
    <dgm:pt modelId="{EBC6E21B-B00B-CB47-B824-274335E5D779}" type="sibTrans" cxnId="{1F8642D5-3C27-7D40-A6E2-680E7444EC9F}">
      <dgm:prSet/>
      <dgm:spPr/>
      <dgm:t>
        <a:bodyPr/>
        <a:lstStyle/>
        <a:p>
          <a:endParaRPr lang="en-US" sz="1800"/>
        </a:p>
      </dgm:t>
    </dgm:pt>
    <dgm:pt modelId="{826F618F-90E0-CF4F-AAFF-1AD4BE8E5DA9}">
      <dgm:prSet phldrT="[Text]" custT="1"/>
      <dgm:spPr>
        <a:ln>
          <a:solidFill>
            <a:srgbClr val="103A3E"/>
          </a:solidFill>
        </a:ln>
      </dgm:spPr>
      <dgm:t>
        <a:bodyPr/>
        <a:lstStyle/>
        <a:p>
          <a:r>
            <a:rPr lang="en-US" sz="1200" dirty="0"/>
            <a:t>Threat / hazard</a:t>
          </a:r>
        </a:p>
        <a:p>
          <a:r>
            <a:rPr lang="en-GB" sz="1200" b="0" i="0" dirty="0" err="1">
              <a:solidFill>
                <a:srgbClr val="7030A0"/>
              </a:solidFill>
            </a:rPr>
            <a:t>Amenaza</a:t>
          </a:r>
          <a:r>
            <a:rPr lang="en-GB" sz="1200" b="0" i="0" dirty="0">
              <a:solidFill>
                <a:srgbClr val="7030A0"/>
              </a:solidFill>
            </a:rPr>
            <a:t> / </a:t>
          </a:r>
          <a:r>
            <a:rPr lang="en-GB" sz="1200" b="0" i="0" dirty="0" err="1">
              <a:solidFill>
                <a:srgbClr val="7030A0"/>
              </a:solidFill>
            </a:rPr>
            <a:t>peligro</a:t>
          </a:r>
          <a:endParaRPr lang="en-US" sz="1800" dirty="0">
            <a:solidFill>
              <a:srgbClr val="7030A0"/>
            </a:solidFill>
          </a:endParaRPr>
        </a:p>
      </dgm:t>
    </dgm:pt>
    <dgm:pt modelId="{F4AEFC44-0A8E-5E47-9418-5CEE38C45E71}" type="parTrans" cxnId="{72981EC4-DB8A-E348-9A15-7855ECA7E83C}">
      <dgm:prSet/>
      <dgm:spPr/>
      <dgm:t>
        <a:bodyPr/>
        <a:lstStyle/>
        <a:p>
          <a:endParaRPr lang="en-US" sz="1800"/>
        </a:p>
      </dgm:t>
    </dgm:pt>
    <dgm:pt modelId="{2F46C244-DBCF-0C47-8F66-E1D59A78FF9A}" type="sibTrans" cxnId="{72981EC4-DB8A-E348-9A15-7855ECA7E83C}">
      <dgm:prSet/>
      <dgm:spPr/>
      <dgm:t>
        <a:bodyPr/>
        <a:lstStyle/>
        <a:p>
          <a:endParaRPr lang="en-US" sz="1800"/>
        </a:p>
      </dgm:t>
    </dgm:pt>
    <dgm:pt modelId="{C1045AC1-9F23-8842-8B1E-37A378F1D8AF}">
      <dgm:prSet phldrT="[Text]" custT="1"/>
      <dgm:spPr>
        <a:ln>
          <a:solidFill>
            <a:srgbClr val="103A3E"/>
          </a:solidFill>
        </a:ln>
      </dgm:spPr>
      <dgm:t>
        <a:bodyPr/>
        <a:lstStyle/>
        <a:p>
          <a:r>
            <a:rPr lang="en-US" sz="1200" dirty="0"/>
            <a:t>Vulnerability</a:t>
          </a:r>
        </a:p>
        <a:p>
          <a:r>
            <a:rPr lang="en-GB" sz="1200" b="0" i="0" dirty="0" err="1">
              <a:solidFill>
                <a:srgbClr val="7030A0"/>
              </a:solidFill>
            </a:rPr>
            <a:t>Vulnerabilidad</a:t>
          </a:r>
          <a:endParaRPr lang="en-US" sz="1200" dirty="0">
            <a:solidFill>
              <a:srgbClr val="7030A0"/>
            </a:solidFill>
          </a:endParaRPr>
        </a:p>
      </dgm:t>
    </dgm:pt>
    <dgm:pt modelId="{6573953E-2131-8A4F-ABFA-4530A6927D37}" type="parTrans" cxnId="{FFC8AB79-2E64-2B40-A52B-15B49F4811D0}">
      <dgm:prSet/>
      <dgm:spPr/>
      <dgm:t>
        <a:bodyPr/>
        <a:lstStyle/>
        <a:p>
          <a:endParaRPr lang="en-US" sz="1800"/>
        </a:p>
      </dgm:t>
    </dgm:pt>
    <dgm:pt modelId="{007343E5-4669-974E-98DB-CC6206BC9A64}" type="sibTrans" cxnId="{FFC8AB79-2E64-2B40-A52B-15B49F4811D0}">
      <dgm:prSet/>
      <dgm:spPr/>
      <dgm:t>
        <a:bodyPr/>
        <a:lstStyle/>
        <a:p>
          <a:endParaRPr lang="en-US" sz="1800"/>
        </a:p>
      </dgm:t>
    </dgm:pt>
    <dgm:pt modelId="{AB38DE35-E02D-3C47-8478-18209C033970}">
      <dgm:prSet phldrT="[Text]" custT="1"/>
      <dgm:spPr>
        <a:solidFill>
          <a:srgbClr val="FFFFFF">
            <a:alpha val="90000"/>
          </a:srgbClr>
        </a:solidFill>
        <a:ln>
          <a:solidFill>
            <a:srgbClr val="103A3E"/>
          </a:solidFill>
        </a:ln>
      </dgm:spPr>
      <dgm:t>
        <a:bodyPr/>
        <a:lstStyle/>
        <a:p>
          <a:r>
            <a:rPr lang="en-US" sz="1400" b="0" dirty="0">
              <a:solidFill>
                <a:schemeClr val="tx1"/>
              </a:solidFill>
            </a:rPr>
            <a:t>Impacts</a:t>
          </a:r>
        </a:p>
        <a:p>
          <a:r>
            <a:rPr lang="en-GB" sz="1400" b="0" i="0" dirty="0" err="1">
              <a:solidFill>
                <a:srgbClr val="7030A0"/>
              </a:solidFill>
            </a:rPr>
            <a:t>Impactos</a:t>
          </a:r>
          <a:endParaRPr lang="en-US" sz="1400" b="0" dirty="0">
            <a:solidFill>
              <a:srgbClr val="7030A0"/>
            </a:solidFill>
          </a:endParaRPr>
        </a:p>
      </dgm:t>
    </dgm:pt>
    <dgm:pt modelId="{9EA24EF4-2DF0-9A45-9EA1-F1826ACEF15A}" type="parTrans" cxnId="{05E101DC-2609-B14F-8699-E808F58739F8}">
      <dgm:prSet/>
      <dgm:spPr/>
      <dgm:t>
        <a:bodyPr/>
        <a:lstStyle/>
        <a:p>
          <a:endParaRPr lang="en-US" sz="1800"/>
        </a:p>
      </dgm:t>
    </dgm:pt>
    <dgm:pt modelId="{9A6D9BE9-BC29-8A48-8D85-5023C4E71EAE}" type="sibTrans" cxnId="{05E101DC-2609-B14F-8699-E808F58739F8}">
      <dgm:prSet/>
      <dgm:spPr/>
      <dgm:t>
        <a:bodyPr/>
        <a:lstStyle/>
        <a:p>
          <a:endParaRPr lang="en-US" sz="1800"/>
        </a:p>
      </dgm:t>
    </dgm:pt>
    <dgm:pt modelId="{CE47C266-1263-F640-9C13-92F9EA04C573}">
      <dgm:prSet phldrT="[Text]" custT="1"/>
      <dgm:spPr>
        <a:solidFill>
          <a:prstClr val="white">
            <a:alpha val="90000"/>
            <a:hueOff val="0"/>
            <a:satOff val="0"/>
            <a:lumOff val="0"/>
            <a:alphaOff val="0"/>
          </a:prstClr>
        </a:solidFill>
        <a:ln w="6350" cap="flat" cmpd="sng" algn="ctr">
          <a:solidFill>
            <a:srgbClr val="103A3E"/>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a:t>
          </a:r>
          <a:r>
            <a:rPr lang="en-GB" sz="1200" b="0" i="0" kern="1200" dirty="0" err="1">
              <a:solidFill>
                <a:srgbClr val="7030A0"/>
              </a:solidFill>
            </a:rPr>
            <a:t>en</a:t>
          </a:r>
          <a:r>
            <a:rPr lang="en-GB" sz="1200" b="0" i="0" kern="1200" dirty="0">
              <a:solidFill>
                <a:srgbClr val="7030A0"/>
              </a:solidFill>
            </a:rPr>
            <a:t> las personas</a:t>
          </a:r>
          <a:endParaRPr lang="en-US" sz="1200" kern="1200" dirty="0">
            <a:solidFill>
              <a:srgbClr val="7030A0"/>
            </a:solidFill>
            <a:latin typeface="Arial"/>
            <a:ea typeface="+mn-ea"/>
            <a:cs typeface="+mn-cs"/>
          </a:endParaRPr>
        </a:p>
      </dgm:t>
    </dgm:pt>
    <dgm:pt modelId="{010BCFBF-5451-614E-B279-23DA2D1F8B49}" type="parTrans" cxnId="{DFC77E8D-CA48-9941-A85E-BD9B4BCC7BD6}">
      <dgm:prSet/>
      <dgm:spPr/>
      <dgm:t>
        <a:bodyPr/>
        <a:lstStyle/>
        <a:p>
          <a:endParaRPr lang="en-US" sz="1800"/>
        </a:p>
      </dgm:t>
    </dgm:pt>
    <dgm:pt modelId="{756DF68C-AC75-9846-BB62-E9B4ED13E78D}" type="sibTrans" cxnId="{DFC77E8D-CA48-9941-A85E-BD9B4BCC7BD6}">
      <dgm:prSet/>
      <dgm:spPr/>
      <dgm:t>
        <a:bodyPr/>
        <a:lstStyle/>
        <a:p>
          <a:endParaRPr lang="en-US" sz="1800"/>
        </a:p>
      </dgm:t>
    </dgm:pt>
    <dgm:pt modelId="{851C7196-8B8F-B742-90D8-C57F6918BE08}">
      <dgm:prSet custT="1"/>
      <dgm:spPr>
        <a:ln>
          <a:solidFill>
            <a:srgbClr val="103A3E"/>
          </a:solidFill>
        </a:ln>
      </dgm:spPr>
      <dgm:t>
        <a:bodyPr/>
        <a:lstStyle/>
        <a:p>
          <a:r>
            <a:rPr lang="en-US" sz="1200" dirty="0"/>
            <a:t>Exposure</a:t>
          </a:r>
        </a:p>
        <a:p>
          <a:r>
            <a:rPr lang="en-GB" sz="1200" b="0" i="0" dirty="0" err="1">
              <a:solidFill>
                <a:srgbClr val="7030A0"/>
              </a:solidFill>
            </a:rPr>
            <a:t>Exposición</a:t>
          </a:r>
          <a:endParaRPr lang="en-US" sz="1200" dirty="0">
            <a:solidFill>
              <a:srgbClr val="7030A0"/>
            </a:solidFill>
          </a:endParaRPr>
        </a:p>
      </dgm:t>
    </dgm:pt>
    <dgm:pt modelId="{262D5DF2-9671-B44B-B2BD-6F1F9032D3DA}" type="parTrans" cxnId="{EE453F5C-578D-884B-A730-CFD44A3F5029}">
      <dgm:prSet/>
      <dgm:spPr/>
      <dgm:t>
        <a:bodyPr/>
        <a:lstStyle/>
        <a:p>
          <a:endParaRPr lang="en-US" sz="1800"/>
        </a:p>
      </dgm:t>
    </dgm:pt>
    <dgm:pt modelId="{D398AB22-DDBC-D342-AC22-4A173E56648E}" type="sibTrans" cxnId="{EE453F5C-578D-884B-A730-CFD44A3F5029}">
      <dgm:prSet/>
      <dgm:spPr/>
      <dgm:t>
        <a:bodyPr/>
        <a:lstStyle/>
        <a:p>
          <a:endParaRPr lang="en-US" sz="1800"/>
        </a:p>
      </dgm:t>
    </dgm:pt>
    <dgm:pt modelId="{65816D54-DB59-504F-AE99-688E9783158D}">
      <dgm:prSet custT="1"/>
      <dgm:spPr>
        <a:ln>
          <a:solidFill>
            <a:srgbClr val="103A3E"/>
          </a:solidFill>
        </a:ln>
      </dgm:spPr>
      <dgm:t>
        <a:bodyPr/>
        <a:lstStyle/>
        <a:p>
          <a:r>
            <a:rPr lang="en-US" sz="1200" dirty="0"/>
            <a:t>Socio-economic impacts</a:t>
          </a:r>
        </a:p>
        <a:p>
          <a:r>
            <a:rPr lang="en-GB" sz="1200" b="0" i="0" dirty="0" err="1">
              <a:solidFill>
                <a:srgbClr val="7030A0"/>
              </a:solidFill>
            </a:rPr>
            <a:t>Impactos</a:t>
          </a:r>
          <a:r>
            <a:rPr lang="en-GB" sz="1200" b="0" i="0" dirty="0">
              <a:solidFill>
                <a:srgbClr val="7030A0"/>
              </a:solidFill>
            </a:rPr>
            <a:t> </a:t>
          </a:r>
          <a:r>
            <a:rPr lang="en-GB" sz="1200" b="0" i="0" dirty="0" err="1">
              <a:solidFill>
                <a:srgbClr val="7030A0"/>
              </a:solidFill>
            </a:rPr>
            <a:t>socioeconómicos</a:t>
          </a:r>
          <a:endParaRPr lang="en-US" sz="1200" dirty="0">
            <a:solidFill>
              <a:srgbClr val="7030A0"/>
            </a:solidFill>
          </a:endParaRPr>
        </a:p>
      </dgm:t>
    </dgm:pt>
    <dgm:pt modelId="{85BB6736-85B5-C34A-8CA3-76CE804E7E70}" type="parTrans" cxnId="{72D6071A-DCF4-8648-A440-0E025D8BD520}">
      <dgm:prSet/>
      <dgm:spPr/>
      <dgm:t>
        <a:bodyPr/>
        <a:lstStyle/>
        <a:p>
          <a:endParaRPr lang="en-US" sz="1800"/>
        </a:p>
      </dgm:t>
    </dgm:pt>
    <dgm:pt modelId="{DF1CBC67-B932-D246-8AAD-340CF15D4DBB}" type="sibTrans" cxnId="{72D6071A-DCF4-8648-A440-0E025D8BD520}">
      <dgm:prSet/>
      <dgm:spPr/>
      <dgm:t>
        <a:bodyPr/>
        <a:lstStyle/>
        <a:p>
          <a:endParaRPr lang="en-US" sz="1800"/>
        </a:p>
      </dgm:t>
    </dgm:pt>
    <dgm:pt modelId="{3E754E18-3EE9-5147-A5F4-A7B301DCE037}">
      <dgm:prSet custT="1"/>
      <dgm:spPr>
        <a:ln>
          <a:solidFill>
            <a:srgbClr val="103A3E"/>
          </a:solidFill>
        </a:ln>
      </dgm:spPr>
      <dgm:t>
        <a:bodyPr/>
        <a:lstStyle/>
        <a:p>
          <a:r>
            <a:rPr lang="en-US" sz="1200" dirty="0"/>
            <a:t>Non-material impacts</a:t>
          </a:r>
        </a:p>
        <a:p>
          <a:r>
            <a:rPr lang="en-GB" sz="1200" b="0" i="0" dirty="0" err="1">
              <a:solidFill>
                <a:srgbClr val="7030A0"/>
              </a:solidFill>
            </a:rPr>
            <a:t>Impactos</a:t>
          </a:r>
          <a:r>
            <a:rPr lang="en-GB" sz="1200" b="0" i="0" dirty="0">
              <a:solidFill>
                <a:srgbClr val="7030A0"/>
              </a:solidFill>
            </a:rPr>
            <a:t> no </a:t>
          </a:r>
          <a:r>
            <a:rPr lang="en-GB" sz="1200" b="0" i="0" dirty="0" err="1">
              <a:solidFill>
                <a:srgbClr val="7030A0"/>
              </a:solidFill>
            </a:rPr>
            <a:t>materiales</a:t>
          </a:r>
          <a:endParaRPr lang="en-US" sz="1200" dirty="0">
            <a:solidFill>
              <a:srgbClr val="7030A0"/>
            </a:solidFill>
          </a:endParaRPr>
        </a:p>
      </dgm:t>
    </dgm:pt>
    <dgm:pt modelId="{09B54FB7-55E1-5E4E-83CE-ED9CDE1CBFCB}" type="parTrans" cxnId="{9A408789-2E93-8940-AAA7-C2A687F1284A}">
      <dgm:prSet/>
      <dgm:spPr/>
      <dgm:t>
        <a:bodyPr/>
        <a:lstStyle/>
        <a:p>
          <a:endParaRPr lang="en-US" sz="1800"/>
        </a:p>
      </dgm:t>
    </dgm:pt>
    <dgm:pt modelId="{7201B815-5E9E-874B-8DFC-98CAE21E1001}" type="sibTrans" cxnId="{9A408789-2E93-8940-AAA7-C2A687F1284A}">
      <dgm:prSet/>
      <dgm:spPr/>
      <dgm:t>
        <a:bodyPr/>
        <a:lstStyle/>
        <a:p>
          <a:endParaRPr lang="en-US" sz="1800"/>
        </a:p>
      </dgm:t>
    </dgm:pt>
    <dgm:pt modelId="{9FCDEFE2-321E-C244-B8C0-DE8A297FCA61}" type="pres">
      <dgm:prSet presAssocID="{39D24C6B-86F5-034F-BD9A-15CC90BD57DC}" presName="hierChild1" presStyleCnt="0">
        <dgm:presLayoutVars>
          <dgm:chPref val="1"/>
          <dgm:dir/>
          <dgm:animOne val="branch"/>
          <dgm:animLvl val="lvl"/>
          <dgm:resizeHandles/>
        </dgm:presLayoutVars>
      </dgm:prSet>
      <dgm:spPr/>
    </dgm:pt>
    <dgm:pt modelId="{040C65EE-5045-054B-B1F9-FF90DF04E2F8}" type="pres">
      <dgm:prSet presAssocID="{859D7FD5-E399-5747-AFB6-1529E1A00E5B}" presName="hierRoot1" presStyleCnt="0"/>
      <dgm:spPr/>
    </dgm:pt>
    <dgm:pt modelId="{C0E28909-5F7A-3541-BAD3-B2F9CE698C23}" type="pres">
      <dgm:prSet presAssocID="{859D7FD5-E399-5747-AFB6-1529E1A00E5B}" presName="composite" presStyleCnt="0"/>
      <dgm:spPr/>
    </dgm:pt>
    <dgm:pt modelId="{AF9B050E-D8E5-AF4D-B935-E6D01BBD1D8A}" type="pres">
      <dgm:prSet presAssocID="{859D7FD5-E399-5747-AFB6-1529E1A00E5B}" presName="background" presStyleLbl="node0" presStyleIdx="0" presStyleCnt="1"/>
      <dgm:spPr>
        <a:solidFill>
          <a:srgbClr val="103A3E"/>
        </a:solidFill>
      </dgm:spPr>
    </dgm:pt>
    <dgm:pt modelId="{5B3F4188-BEE2-CF4C-9B99-5502E3F7CDEF}" type="pres">
      <dgm:prSet presAssocID="{859D7FD5-E399-5747-AFB6-1529E1A00E5B}" presName="text" presStyleLbl="fgAcc0" presStyleIdx="0" presStyleCnt="1">
        <dgm:presLayoutVars>
          <dgm:chPref val="3"/>
        </dgm:presLayoutVars>
      </dgm:prSet>
      <dgm:spPr/>
    </dgm:pt>
    <dgm:pt modelId="{1AE4FBE1-1121-D740-BE5A-F5AF6B9413FF}" type="pres">
      <dgm:prSet presAssocID="{859D7FD5-E399-5747-AFB6-1529E1A00E5B}" presName="hierChild2" presStyleCnt="0"/>
      <dgm:spPr/>
    </dgm:pt>
    <dgm:pt modelId="{F92A6A39-B227-D640-8AFC-C7266044D9CB}" type="pres">
      <dgm:prSet presAssocID="{9EA24EF4-2DF0-9A45-9EA1-F1826ACEF15A}" presName="Name10" presStyleLbl="parChTrans1D2" presStyleIdx="0" presStyleCnt="2"/>
      <dgm:spPr/>
    </dgm:pt>
    <dgm:pt modelId="{9C118998-5DB8-384C-B167-3B2AAAF0DAF5}" type="pres">
      <dgm:prSet presAssocID="{AB38DE35-E02D-3C47-8478-18209C033970}" presName="hierRoot2" presStyleCnt="0"/>
      <dgm:spPr/>
    </dgm:pt>
    <dgm:pt modelId="{D012DB59-5C72-1147-B005-BE83CA21594D}" type="pres">
      <dgm:prSet presAssocID="{AB38DE35-E02D-3C47-8478-18209C033970}" presName="composite2" presStyleCnt="0"/>
      <dgm:spPr/>
    </dgm:pt>
    <dgm:pt modelId="{CF25C199-F03B-8B41-9E12-442FD7E60FB2}" type="pres">
      <dgm:prSet presAssocID="{AB38DE35-E02D-3C47-8478-18209C033970}" presName="background2" presStyleLbl="node2" presStyleIdx="0" presStyleCnt="2"/>
      <dgm:spPr>
        <a:solidFill>
          <a:srgbClr val="FFE21B"/>
        </a:solidFill>
      </dgm:spPr>
    </dgm:pt>
    <dgm:pt modelId="{AC0738F7-C848-344B-9255-19AC686E1AEF}" type="pres">
      <dgm:prSet presAssocID="{AB38DE35-E02D-3C47-8478-18209C033970}" presName="text2" presStyleLbl="fgAcc2" presStyleIdx="0" presStyleCnt="2">
        <dgm:presLayoutVars>
          <dgm:chPref val="3"/>
        </dgm:presLayoutVars>
      </dgm:prSet>
      <dgm:spPr/>
    </dgm:pt>
    <dgm:pt modelId="{67B1AC8E-D48F-D449-B2CA-17E410FCE268}" type="pres">
      <dgm:prSet presAssocID="{AB38DE35-E02D-3C47-8478-18209C033970}" presName="hierChild3" presStyleCnt="0"/>
      <dgm:spPr/>
    </dgm:pt>
    <dgm:pt modelId="{F827BD8D-3C2E-2F49-8F1A-53D77FE550AD}" type="pres">
      <dgm:prSet presAssocID="{010BCFBF-5451-614E-B279-23DA2D1F8B49}" presName="Name17" presStyleLbl="parChTrans1D3" presStyleIdx="0" presStyleCnt="6"/>
      <dgm:spPr/>
    </dgm:pt>
    <dgm:pt modelId="{E3EBFD96-5A2A-1A4B-8FAD-ADFAE9C30771}" type="pres">
      <dgm:prSet presAssocID="{CE47C266-1263-F640-9C13-92F9EA04C573}" presName="hierRoot3" presStyleCnt="0"/>
      <dgm:spPr/>
    </dgm:pt>
    <dgm:pt modelId="{00AB666B-194D-7B4F-A512-C14BF33E1D1C}" type="pres">
      <dgm:prSet presAssocID="{CE47C266-1263-F640-9C13-92F9EA04C573}" presName="composite3" presStyleCnt="0"/>
      <dgm:spPr/>
    </dgm:pt>
    <dgm:pt modelId="{9F3557A6-F4A1-244C-86B2-4965A94A89F1}" type="pres">
      <dgm:prSet presAssocID="{CE47C266-1263-F640-9C13-92F9EA04C573}" presName="background3" presStyleLbl="node3" presStyleIdx="0" presStyleCnt="6"/>
      <dgm:spPr>
        <a:solidFill>
          <a:srgbClr val="FFE21B">
            <a:alpha val="50000"/>
          </a:srgbClr>
        </a:solidFill>
      </dgm:spPr>
    </dgm:pt>
    <dgm:pt modelId="{59A9BF82-C0E6-E645-9C7B-AFBD09C9D8EC}" type="pres">
      <dgm:prSet presAssocID="{CE47C266-1263-F640-9C13-92F9EA04C573}" presName="text3" presStyleLbl="fgAcc3" presStyleIdx="0" presStyleCnt="6">
        <dgm:presLayoutVars>
          <dgm:chPref val="3"/>
        </dgm:presLayoutVars>
      </dgm:prSet>
      <dgm:spPr>
        <a:xfrm>
          <a:off x="169175" y="3360073"/>
          <a:ext cx="1510589" cy="959224"/>
        </a:xfrm>
        <a:prstGeom prst="roundRect">
          <a:avLst>
            <a:gd name="adj" fmla="val 10000"/>
          </a:avLst>
        </a:prstGeom>
      </dgm:spPr>
    </dgm:pt>
    <dgm:pt modelId="{4B4CC05F-B997-1D49-B360-84631A929B2F}" type="pres">
      <dgm:prSet presAssocID="{CE47C266-1263-F640-9C13-92F9EA04C573}" presName="hierChild4" presStyleCnt="0"/>
      <dgm:spPr/>
    </dgm:pt>
    <dgm:pt modelId="{DA577B4B-AC6F-DF48-9B30-910B1FDE31BF}" type="pres">
      <dgm:prSet presAssocID="{85BB6736-85B5-C34A-8CA3-76CE804E7E70}" presName="Name17" presStyleLbl="parChTrans1D3" presStyleIdx="1" presStyleCnt="6"/>
      <dgm:spPr/>
    </dgm:pt>
    <dgm:pt modelId="{B9CB3D1D-FC08-2043-9579-AD8E5A842739}" type="pres">
      <dgm:prSet presAssocID="{65816D54-DB59-504F-AE99-688E9783158D}" presName="hierRoot3" presStyleCnt="0"/>
      <dgm:spPr/>
    </dgm:pt>
    <dgm:pt modelId="{21F8624D-7AE8-0644-8533-6A57F80441C8}" type="pres">
      <dgm:prSet presAssocID="{65816D54-DB59-504F-AE99-688E9783158D}" presName="composite3" presStyleCnt="0"/>
      <dgm:spPr/>
    </dgm:pt>
    <dgm:pt modelId="{1C91866B-2F76-8C40-B8E1-56CAA9246068}" type="pres">
      <dgm:prSet presAssocID="{65816D54-DB59-504F-AE99-688E9783158D}" presName="background3" presStyleLbl="node3" presStyleIdx="1" presStyleCnt="6"/>
      <dgm:spPr>
        <a:solidFill>
          <a:srgbClr val="FFE21B">
            <a:alpha val="50000"/>
          </a:srgbClr>
        </a:solidFill>
      </dgm:spPr>
    </dgm:pt>
    <dgm:pt modelId="{26547539-8644-5E46-A752-B8B13294D5B2}" type="pres">
      <dgm:prSet presAssocID="{65816D54-DB59-504F-AE99-688E9783158D}" presName="text3" presStyleLbl="fgAcc3" presStyleIdx="1" presStyleCnt="6">
        <dgm:presLayoutVars>
          <dgm:chPref val="3"/>
        </dgm:presLayoutVars>
      </dgm:prSet>
      <dgm:spPr/>
    </dgm:pt>
    <dgm:pt modelId="{674C83E2-3C3C-5347-B69B-254396617987}" type="pres">
      <dgm:prSet presAssocID="{65816D54-DB59-504F-AE99-688E9783158D}" presName="hierChild4" presStyleCnt="0"/>
      <dgm:spPr/>
    </dgm:pt>
    <dgm:pt modelId="{1AD2677B-0820-8344-929D-4BE410FCBEB1}" type="pres">
      <dgm:prSet presAssocID="{09B54FB7-55E1-5E4E-83CE-ED9CDE1CBFCB}" presName="Name17" presStyleLbl="parChTrans1D3" presStyleIdx="2" presStyleCnt="6"/>
      <dgm:spPr/>
    </dgm:pt>
    <dgm:pt modelId="{D35CE6CF-377C-A746-B73F-4A7E5022E757}" type="pres">
      <dgm:prSet presAssocID="{3E754E18-3EE9-5147-A5F4-A7B301DCE037}" presName="hierRoot3" presStyleCnt="0"/>
      <dgm:spPr/>
    </dgm:pt>
    <dgm:pt modelId="{E249C378-4F4F-8044-B5FC-3DBB0CE20DD5}" type="pres">
      <dgm:prSet presAssocID="{3E754E18-3EE9-5147-A5F4-A7B301DCE037}" presName="composite3" presStyleCnt="0"/>
      <dgm:spPr/>
    </dgm:pt>
    <dgm:pt modelId="{C06A3471-DA25-8947-9B21-42F054C5DA1C}" type="pres">
      <dgm:prSet presAssocID="{3E754E18-3EE9-5147-A5F4-A7B301DCE037}" presName="background3" presStyleLbl="node3" presStyleIdx="2" presStyleCnt="6"/>
      <dgm:spPr>
        <a:solidFill>
          <a:srgbClr val="FFE21B">
            <a:alpha val="50000"/>
          </a:srgbClr>
        </a:solidFill>
      </dgm:spPr>
    </dgm:pt>
    <dgm:pt modelId="{92573F49-1DE1-CC46-8363-FDC955C87A1C}" type="pres">
      <dgm:prSet presAssocID="{3E754E18-3EE9-5147-A5F4-A7B301DCE037}" presName="text3" presStyleLbl="fgAcc3" presStyleIdx="2" presStyleCnt="6">
        <dgm:presLayoutVars>
          <dgm:chPref val="3"/>
        </dgm:presLayoutVars>
      </dgm:prSet>
      <dgm:spPr/>
    </dgm:pt>
    <dgm:pt modelId="{4731A0B0-62CC-3E41-8764-18C14E62465A}" type="pres">
      <dgm:prSet presAssocID="{3E754E18-3EE9-5147-A5F4-A7B301DCE037}" presName="hierChild4" presStyleCnt="0"/>
      <dgm:spPr/>
    </dgm:pt>
    <dgm:pt modelId="{9EF5A571-F177-2B4B-87A0-BC87AD31B632}" type="pres">
      <dgm:prSet presAssocID="{62C7B71D-7DF3-A749-BA4B-4B82382720AE}" presName="Name10" presStyleLbl="parChTrans1D2" presStyleIdx="1" presStyleCnt="2"/>
      <dgm:spPr/>
    </dgm:pt>
    <dgm:pt modelId="{B55D3BDE-404E-D243-8BAA-786BC5D1EE08}" type="pres">
      <dgm:prSet presAssocID="{77F1218F-942A-8049-8387-B2B384BE2F63}" presName="hierRoot2" presStyleCnt="0"/>
      <dgm:spPr/>
    </dgm:pt>
    <dgm:pt modelId="{9C4C8FB4-0FD2-114E-A6ED-E3D363EC623E}" type="pres">
      <dgm:prSet presAssocID="{77F1218F-942A-8049-8387-B2B384BE2F63}" presName="composite2" presStyleCnt="0"/>
      <dgm:spPr/>
    </dgm:pt>
    <dgm:pt modelId="{8B4D1F65-55CB-C14F-B6D0-A008A6B0F9ED}" type="pres">
      <dgm:prSet presAssocID="{77F1218F-942A-8049-8387-B2B384BE2F63}" presName="background2" presStyleLbl="node2" presStyleIdx="1" presStyleCnt="2"/>
      <dgm:spPr>
        <a:solidFill>
          <a:srgbClr val="F69F19"/>
        </a:solidFill>
      </dgm:spPr>
    </dgm:pt>
    <dgm:pt modelId="{E7FB2315-67DD-4049-8A58-FAA205BE0188}" type="pres">
      <dgm:prSet presAssocID="{77F1218F-942A-8049-8387-B2B384BE2F63}" presName="text2" presStyleLbl="fgAcc2" presStyleIdx="1" presStyleCnt="2">
        <dgm:presLayoutVars>
          <dgm:chPref val="3"/>
        </dgm:presLayoutVars>
      </dgm:prSet>
      <dgm:spPr/>
    </dgm:pt>
    <dgm:pt modelId="{2A18E294-2E43-B249-ADDD-D10376F6F3B7}" type="pres">
      <dgm:prSet presAssocID="{77F1218F-942A-8049-8387-B2B384BE2F63}" presName="hierChild3" presStyleCnt="0"/>
      <dgm:spPr/>
    </dgm:pt>
    <dgm:pt modelId="{3951E148-BAF9-A64A-A621-5955810C7666}" type="pres">
      <dgm:prSet presAssocID="{F4AEFC44-0A8E-5E47-9418-5CEE38C45E71}" presName="Name17" presStyleLbl="parChTrans1D3" presStyleIdx="3" presStyleCnt="6"/>
      <dgm:spPr/>
    </dgm:pt>
    <dgm:pt modelId="{83290328-A7D3-E944-AF7E-3F06632F90BE}" type="pres">
      <dgm:prSet presAssocID="{826F618F-90E0-CF4F-AAFF-1AD4BE8E5DA9}" presName="hierRoot3" presStyleCnt="0"/>
      <dgm:spPr/>
    </dgm:pt>
    <dgm:pt modelId="{B658DF17-3278-6F4B-945E-7C98D73D4B87}" type="pres">
      <dgm:prSet presAssocID="{826F618F-90E0-CF4F-AAFF-1AD4BE8E5DA9}" presName="composite3" presStyleCnt="0"/>
      <dgm:spPr/>
    </dgm:pt>
    <dgm:pt modelId="{172381C6-1B41-1049-87B3-6E04FD055E2D}" type="pres">
      <dgm:prSet presAssocID="{826F618F-90E0-CF4F-AAFF-1AD4BE8E5DA9}" presName="background3" presStyleLbl="node3" presStyleIdx="3" presStyleCnt="6"/>
      <dgm:spPr>
        <a:solidFill>
          <a:srgbClr val="F69F19">
            <a:alpha val="50000"/>
          </a:srgbClr>
        </a:solidFill>
      </dgm:spPr>
    </dgm:pt>
    <dgm:pt modelId="{CED27D43-D1D7-C243-B2F4-F245B435C3B0}" type="pres">
      <dgm:prSet presAssocID="{826F618F-90E0-CF4F-AAFF-1AD4BE8E5DA9}" presName="text3" presStyleLbl="fgAcc3" presStyleIdx="3" presStyleCnt="6">
        <dgm:presLayoutVars>
          <dgm:chPref val="3"/>
        </dgm:presLayoutVars>
      </dgm:prSet>
      <dgm:spPr/>
    </dgm:pt>
    <dgm:pt modelId="{23129430-2ED5-3C4E-812B-4130D1102736}" type="pres">
      <dgm:prSet presAssocID="{826F618F-90E0-CF4F-AAFF-1AD4BE8E5DA9}" presName="hierChild4" presStyleCnt="0"/>
      <dgm:spPr/>
    </dgm:pt>
    <dgm:pt modelId="{B8D04C99-21F5-374F-ABBB-0095753733AA}" type="pres">
      <dgm:prSet presAssocID="{262D5DF2-9671-B44B-B2BD-6F1F9032D3DA}" presName="Name17" presStyleLbl="parChTrans1D3" presStyleIdx="4" presStyleCnt="6"/>
      <dgm:spPr/>
    </dgm:pt>
    <dgm:pt modelId="{8B58BEAA-89A3-C645-9496-C358B44FE248}" type="pres">
      <dgm:prSet presAssocID="{851C7196-8B8F-B742-90D8-C57F6918BE08}" presName="hierRoot3" presStyleCnt="0"/>
      <dgm:spPr/>
    </dgm:pt>
    <dgm:pt modelId="{5BCBC29A-89D8-9843-BA1E-E2EB0435C960}" type="pres">
      <dgm:prSet presAssocID="{851C7196-8B8F-B742-90D8-C57F6918BE08}" presName="composite3" presStyleCnt="0"/>
      <dgm:spPr/>
    </dgm:pt>
    <dgm:pt modelId="{4BCC7514-20A4-2C4F-B77C-BBE8EF31184F}" type="pres">
      <dgm:prSet presAssocID="{851C7196-8B8F-B742-90D8-C57F6918BE08}" presName="background3" presStyleLbl="node3" presStyleIdx="4" presStyleCnt="6"/>
      <dgm:spPr>
        <a:solidFill>
          <a:srgbClr val="F69F19">
            <a:alpha val="50000"/>
          </a:srgbClr>
        </a:solidFill>
      </dgm:spPr>
    </dgm:pt>
    <dgm:pt modelId="{A9ABBD91-6331-9A44-9F91-610360614C4D}" type="pres">
      <dgm:prSet presAssocID="{851C7196-8B8F-B742-90D8-C57F6918BE08}" presName="text3" presStyleLbl="fgAcc3" presStyleIdx="4" presStyleCnt="6">
        <dgm:presLayoutVars>
          <dgm:chPref val="3"/>
        </dgm:presLayoutVars>
      </dgm:prSet>
      <dgm:spPr/>
    </dgm:pt>
    <dgm:pt modelId="{7E2D77D9-E44A-104A-B2E9-717F1C4A5610}" type="pres">
      <dgm:prSet presAssocID="{851C7196-8B8F-B742-90D8-C57F6918BE08}" presName="hierChild4" presStyleCnt="0"/>
      <dgm:spPr/>
    </dgm:pt>
    <dgm:pt modelId="{AF9BA40F-9D9E-4F4B-930A-8479E98B3B76}" type="pres">
      <dgm:prSet presAssocID="{6573953E-2131-8A4F-ABFA-4530A6927D37}" presName="Name17" presStyleLbl="parChTrans1D3" presStyleIdx="5" presStyleCnt="6"/>
      <dgm:spPr/>
    </dgm:pt>
    <dgm:pt modelId="{A3052513-6AD2-DD43-85A1-8AE646118316}" type="pres">
      <dgm:prSet presAssocID="{C1045AC1-9F23-8842-8B1E-37A378F1D8AF}" presName="hierRoot3" presStyleCnt="0"/>
      <dgm:spPr/>
    </dgm:pt>
    <dgm:pt modelId="{8E0AE35E-5071-8747-88D9-FA8D76308A38}" type="pres">
      <dgm:prSet presAssocID="{C1045AC1-9F23-8842-8B1E-37A378F1D8AF}" presName="composite3" presStyleCnt="0"/>
      <dgm:spPr/>
    </dgm:pt>
    <dgm:pt modelId="{FE280521-A786-294A-A753-AE003ACF91EE}" type="pres">
      <dgm:prSet presAssocID="{C1045AC1-9F23-8842-8B1E-37A378F1D8AF}" presName="background3" presStyleLbl="node3" presStyleIdx="5" presStyleCnt="6"/>
      <dgm:spPr>
        <a:solidFill>
          <a:srgbClr val="F69F19">
            <a:alpha val="50000"/>
          </a:srgbClr>
        </a:solidFill>
      </dgm:spPr>
    </dgm:pt>
    <dgm:pt modelId="{F726B3AE-5C7F-1A4B-8ABF-46CE63C085DD}" type="pres">
      <dgm:prSet presAssocID="{C1045AC1-9F23-8842-8B1E-37A378F1D8AF}" presName="text3" presStyleLbl="fgAcc3" presStyleIdx="5" presStyleCnt="6">
        <dgm:presLayoutVars>
          <dgm:chPref val="3"/>
        </dgm:presLayoutVars>
      </dgm:prSet>
      <dgm:spPr/>
    </dgm:pt>
    <dgm:pt modelId="{654077A2-DB62-7E49-9A24-9CAD6264448F}" type="pres">
      <dgm:prSet presAssocID="{C1045AC1-9F23-8842-8B1E-37A378F1D8AF}" presName="hierChild4" presStyleCnt="0"/>
      <dgm:spPr/>
    </dgm:pt>
  </dgm:ptLst>
  <dgm:cxnLst>
    <dgm:cxn modelId="{8CEF1605-FDB2-0D4F-9468-5064D85616C9}" type="presOf" srcId="{826F618F-90E0-CF4F-AAFF-1AD4BE8E5DA9}" destId="{CED27D43-D1D7-C243-B2F4-F245B435C3B0}" srcOrd="0" destOrd="0" presId="urn:microsoft.com/office/officeart/2005/8/layout/hierarchy1"/>
    <dgm:cxn modelId="{A6C7DC0F-C643-1F41-92DC-E2E99175F68E}" type="presOf" srcId="{62C7B71D-7DF3-A749-BA4B-4B82382720AE}" destId="{9EF5A571-F177-2B4B-87A0-BC87AD31B632}" srcOrd="0" destOrd="0" presId="urn:microsoft.com/office/officeart/2005/8/layout/hierarchy1"/>
    <dgm:cxn modelId="{78276D14-7403-BF45-888D-0D7C0547D741}" type="presOf" srcId="{9EA24EF4-2DF0-9A45-9EA1-F1826ACEF15A}" destId="{F92A6A39-B227-D640-8AFC-C7266044D9CB}" srcOrd="0" destOrd="0" presId="urn:microsoft.com/office/officeart/2005/8/layout/hierarchy1"/>
    <dgm:cxn modelId="{72D6071A-DCF4-8648-A440-0E025D8BD520}" srcId="{AB38DE35-E02D-3C47-8478-18209C033970}" destId="{65816D54-DB59-504F-AE99-688E9783158D}" srcOrd="1" destOrd="0" parTransId="{85BB6736-85B5-C34A-8CA3-76CE804E7E70}" sibTransId="{DF1CBC67-B932-D246-8AAD-340CF15D4DBB}"/>
    <dgm:cxn modelId="{587BF923-24A3-BA40-8AB1-71750D459049}" type="presOf" srcId="{F4AEFC44-0A8E-5E47-9418-5CEE38C45E71}" destId="{3951E148-BAF9-A64A-A621-5955810C7666}" srcOrd="0" destOrd="0" presId="urn:microsoft.com/office/officeart/2005/8/layout/hierarchy1"/>
    <dgm:cxn modelId="{6DB6342E-BE0E-3447-8543-12DECC66F7B9}" srcId="{39D24C6B-86F5-034F-BD9A-15CC90BD57DC}" destId="{859D7FD5-E399-5747-AFB6-1529E1A00E5B}" srcOrd="0" destOrd="0" parTransId="{467C63A3-FE08-EE47-ABF3-B402B87D6BAF}" sibTransId="{2E7AC33F-7E78-1A46-BF47-AE245D527831}"/>
    <dgm:cxn modelId="{F04C712F-8210-B049-8480-67751B8FBD80}" type="presOf" srcId="{AB38DE35-E02D-3C47-8478-18209C033970}" destId="{AC0738F7-C848-344B-9255-19AC686E1AEF}" srcOrd="0" destOrd="0" presId="urn:microsoft.com/office/officeart/2005/8/layout/hierarchy1"/>
    <dgm:cxn modelId="{24F49236-8668-5E43-B88C-51D8CD75EE84}" type="presOf" srcId="{6573953E-2131-8A4F-ABFA-4530A6927D37}" destId="{AF9BA40F-9D9E-4F4B-930A-8479E98B3B76}" srcOrd="0" destOrd="0" presId="urn:microsoft.com/office/officeart/2005/8/layout/hierarchy1"/>
    <dgm:cxn modelId="{EE453F5C-578D-884B-A730-CFD44A3F5029}" srcId="{77F1218F-942A-8049-8387-B2B384BE2F63}" destId="{851C7196-8B8F-B742-90D8-C57F6918BE08}" srcOrd="1" destOrd="0" parTransId="{262D5DF2-9671-B44B-B2BD-6F1F9032D3DA}" sibTransId="{D398AB22-DDBC-D342-AC22-4A173E56648E}"/>
    <dgm:cxn modelId="{E6A83B45-C3C7-CC4E-9F3D-D5F2758667B6}" type="presOf" srcId="{859D7FD5-E399-5747-AFB6-1529E1A00E5B}" destId="{5B3F4188-BEE2-CF4C-9B99-5502E3F7CDEF}" srcOrd="0" destOrd="0" presId="urn:microsoft.com/office/officeart/2005/8/layout/hierarchy1"/>
    <dgm:cxn modelId="{1E60B86B-5E7E-1C47-94A4-51E99E2A5476}" type="presOf" srcId="{851C7196-8B8F-B742-90D8-C57F6918BE08}" destId="{A9ABBD91-6331-9A44-9F91-610360614C4D}" srcOrd="0" destOrd="0" presId="urn:microsoft.com/office/officeart/2005/8/layout/hierarchy1"/>
    <dgm:cxn modelId="{FFC8AB79-2E64-2B40-A52B-15B49F4811D0}" srcId="{77F1218F-942A-8049-8387-B2B384BE2F63}" destId="{C1045AC1-9F23-8842-8B1E-37A378F1D8AF}" srcOrd="2" destOrd="0" parTransId="{6573953E-2131-8A4F-ABFA-4530A6927D37}" sibTransId="{007343E5-4669-974E-98DB-CC6206BC9A64}"/>
    <dgm:cxn modelId="{D0BA8C7A-D350-D44A-9547-8082B7841E95}" type="presOf" srcId="{09B54FB7-55E1-5E4E-83CE-ED9CDE1CBFCB}" destId="{1AD2677B-0820-8344-929D-4BE410FCBEB1}" srcOrd="0" destOrd="0" presId="urn:microsoft.com/office/officeart/2005/8/layout/hierarchy1"/>
    <dgm:cxn modelId="{7B09D287-2B7E-6E4E-844D-77C957858711}" type="presOf" srcId="{C1045AC1-9F23-8842-8B1E-37A378F1D8AF}" destId="{F726B3AE-5C7F-1A4B-8ABF-46CE63C085DD}" srcOrd="0" destOrd="0" presId="urn:microsoft.com/office/officeart/2005/8/layout/hierarchy1"/>
    <dgm:cxn modelId="{9A408789-2E93-8940-AAA7-C2A687F1284A}" srcId="{AB38DE35-E02D-3C47-8478-18209C033970}" destId="{3E754E18-3EE9-5147-A5F4-A7B301DCE037}" srcOrd="2" destOrd="0" parTransId="{09B54FB7-55E1-5E4E-83CE-ED9CDE1CBFCB}" sibTransId="{7201B815-5E9E-874B-8DFC-98CAE21E1001}"/>
    <dgm:cxn modelId="{AB8D3D8B-A133-B748-AAC3-FEDD250B345D}" type="presOf" srcId="{CE47C266-1263-F640-9C13-92F9EA04C573}" destId="{59A9BF82-C0E6-E645-9C7B-AFBD09C9D8EC}" srcOrd="0" destOrd="0" presId="urn:microsoft.com/office/officeart/2005/8/layout/hierarchy1"/>
    <dgm:cxn modelId="{DFC77E8D-CA48-9941-A85E-BD9B4BCC7BD6}" srcId="{AB38DE35-E02D-3C47-8478-18209C033970}" destId="{CE47C266-1263-F640-9C13-92F9EA04C573}" srcOrd="0" destOrd="0" parTransId="{010BCFBF-5451-614E-B279-23DA2D1F8B49}" sibTransId="{756DF68C-AC75-9846-BB62-E9B4ED13E78D}"/>
    <dgm:cxn modelId="{1FFC1194-D5A8-D34F-B752-A52C4B387D96}" type="presOf" srcId="{39D24C6B-86F5-034F-BD9A-15CC90BD57DC}" destId="{9FCDEFE2-321E-C244-B8C0-DE8A297FCA61}" srcOrd="0" destOrd="0" presId="urn:microsoft.com/office/officeart/2005/8/layout/hierarchy1"/>
    <dgm:cxn modelId="{C722EBA6-4BE5-C749-9CE4-73DF65670D08}" type="presOf" srcId="{77F1218F-942A-8049-8387-B2B384BE2F63}" destId="{E7FB2315-67DD-4049-8A58-FAA205BE0188}" srcOrd="0" destOrd="0" presId="urn:microsoft.com/office/officeart/2005/8/layout/hierarchy1"/>
    <dgm:cxn modelId="{72981EC4-DB8A-E348-9A15-7855ECA7E83C}" srcId="{77F1218F-942A-8049-8387-B2B384BE2F63}" destId="{826F618F-90E0-CF4F-AAFF-1AD4BE8E5DA9}" srcOrd="0" destOrd="0" parTransId="{F4AEFC44-0A8E-5E47-9418-5CEE38C45E71}" sibTransId="{2F46C244-DBCF-0C47-8F66-E1D59A78FF9A}"/>
    <dgm:cxn modelId="{1F8642D5-3C27-7D40-A6E2-680E7444EC9F}" srcId="{859D7FD5-E399-5747-AFB6-1529E1A00E5B}" destId="{77F1218F-942A-8049-8387-B2B384BE2F63}" srcOrd="1" destOrd="0" parTransId="{62C7B71D-7DF3-A749-BA4B-4B82382720AE}" sibTransId="{EBC6E21B-B00B-CB47-B824-274335E5D779}"/>
    <dgm:cxn modelId="{2486B0D7-96A8-D842-9413-A9BD4A69DEBB}" type="presOf" srcId="{85BB6736-85B5-C34A-8CA3-76CE804E7E70}" destId="{DA577B4B-AC6F-DF48-9B30-910B1FDE31BF}" srcOrd="0" destOrd="0" presId="urn:microsoft.com/office/officeart/2005/8/layout/hierarchy1"/>
    <dgm:cxn modelId="{296C8FDB-1F94-CF49-8023-32F8406C1A46}" type="presOf" srcId="{65816D54-DB59-504F-AE99-688E9783158D}" destId="{26547539-8644-5E46-A752-B8B13294D5B2}" srcOrd="0" destOrd="0" presId="urn:microsoft.com/office/officeart/2005/8/layout/hierarchy1"/>
    <dgm:cxn modelId="{05E101DC-2609-B14F-8699-E808F58739F8}" srcId="{859D7FD5-E399-5747-AFB6-1529E1A00E5B}" destId="{AB38DE35-E02D-3C47-8478-18209C033970}" srcOrd="0" destOrd="0" parTransId="{9EA24EF4-2DF0-9A45-9EA1-F1826ACEF15A}" sibTransId="{9A6D9BE9-BC29-8A48-8D85-5023C4E71EAE}"/>
    <dgm:cxn modelId="{F7C896EF-6825-604B-B630-49C4BD1503D2}" type="presOf" srcId="{3E754E18-3EE9-5147-A5F4-A7B301DCE037}" destId="{92573F49-1DE1-CC46-8363-FDC955C87A1C}" srcOrd="0" destOrd="0" presId="urn:microsoft.com/office/officeart/2005/8/layout/hierarchy1"/>
    <dgm:cxn modelId="{1BA8BCEF-2580-E24C-A7DC-EF690D54D32F}" type="presOf" srcId="{010BCFBF-5451-614E-B279-23DA2D1F8B49}" destId="{F827BD8D-3C2E-2F49-8F1A-53D77FE550AD}" srcOrd="0" destOrd="0" presId="urn:microsoft.com/office/officeart/2005/8/layout/hierarchy1"/>
    <dgm:cxn modelId="{9DF14CF7-2DBA-524D-BD0F-01805F044FD3}" type="presOf" srcId="{262D5DF2-9671-B44B-B2BD-6F1F9032D3DA}" destId="{B8D04C99-21F5-374F-ABBB-0095753733AA}" srcOrd="0" destOrd="0" presId="urn:microsoft.com/office/officeart/2005/8/layout/hierarchy1"/>
    <dgm:cxn modelId="{5097FF02-9F44-924F-8E4B-81186EFD63F3}" type="presParOf" srcId="{9FCDEFE2-321E-C244-B8C0-DE8A297FCA61}" destId="{040C65EE-5045-054B-B1F9-FF90DF04E2F8}" srcOrd="0" destOrd="0" presId="urn:microsoft.com/office/officeart/2005/8/layout/hierarchy1"/>
    <dgm:cxn modelId="{0E2928C0-0D73-B147-91D7-EFCDBB1E2BA7}" type="presParOf" srcId="{040C65EE-5045-054B-B1F9-FF90DF04E2F8}" destId="{C0E28909-5F7A-3541-BAD3-B2F9CE698C23}" srcOrd="0" destOrd="0" presId="urn:microsoft.com/office/officeart/2005/8/layout/hierarchy1"/>
    <dgm:cxn modelId="{E46CDE52-F79D-BF44-AD93-3E0DAB8EE63C}" type="presParOf" srcId="{C0E28909-5F7A-3541-BAD3-B2F9CE698C23}" destId="{AF9B050E-D8E5-AF4D-B935-E6D01BBD1D8A}" srcOrd="0" destOrd="0" presId="urn:microsoft.com/office/officeart/2005/8/layout/hierarchy1"/>
    <dgm:cxn modelId="{5F50E8C3-D52A-1E43-81E1-A7DCD5364679}" type="presParOf" srcId="{C0E28909-5F7A-3541-BAD3-B2F9CE698C23}" destId="{5B3F4188-BEE2-CF4C-9B99-5502E3F7CDEF}" srcOrd="1" destOrd="0" presId="urn:microsoft.com/office/officeart/2005/8/layout/hierarchy1"/>
    <dgm:cxn modelId="{13862DC1-5B18-B946-B936-C899D6C9D392}" type="presParOf" srcId="{040C65EE-5045-054B-B1F9-FF90DF04E2F8}" destId="{1AE4FBE1-1121-D740-BE5A-F5AF6B9413FF}" srcOrd="1" destOrd="0" presId="urn:microsoft.com/office/officeart/2005/8/layout/hierarchy1"/>
    <dgm:cxn modelId="{774DCE29-6DF5-F64A-96E4-751E2AC8BBA6}" type="presParOf" srcId="{1AE4FBE1-1121-D740-BE5A-F5AF6B9413FF}" destId="{F92A6A39-B227-D640-8AFC-C7266044D9CB}" srcOrd="0" destOrd="0" presId="urn:microsoft.com/office/officeart/2005/8/layout/hierarchy1"/>
    <dgm:cxn modelId="{332BCE70-4D36-A343-98EB-C47225606185}" type="presParOf" srcId="{1AE4FBE1-1121-D740-BE5A-F5AF6B9413FF}" destId="{9C118998-5DB8-384C-B167-3B2AAAF0DAF5}" srcOrd="1" destOrd="0" presId="urn:microsoft.com/office/officeart/2005/8/layout/hierarchy1"/>
    <dgm:cxn modelId="{C3052549-1869-4F49-BAB6-71AC79CFFDDA}" type="presParOf" srcId="{9C118998-5DB8-384C-B167-3B2AAAF0DAF5}" destId="{D012DB59-5C72-1147-B005-BE83CA21594D}" srcOrd="0" destOrd="0" presId="urn:microsoft.com/office/officeart/2005/8/layout/hierarchy1"/>
    <dgm:cxn modelId="{590A652B-752E-3B4F-BBF3-BD919FA5074C}" type="presParOf" srcId="{D012DB59-5C72-1147-B005-BE83CA21594D}" destId="{CF25C199-F03B-8B41-9E12-442FD7E60FB2}" srcOrd="0" destOrd="0" presId="urn:microsoft.com/office/officeart/2005/8/layout/hierarchy1"/>
    <dgm:cxn modelId="{9EC8020B-9B56-1B49-A848-F73C442368FE}" type="presParOf" srcId="{D012DB59-5C72-1147-B005-BE83CA21594D}" destId="{AC0738F7-C848-344B-9255-19AC686E1AEF}" srcOrd="1" destOrd="0" presId="urn:microsoft.com/office/officeart/2005/8/layout/hierarchy1"/>
    <dgm:cxn modelId="{37E6E5FB-B38B-4D44-844B-D211F5C40D4C}" type="presParOf" srcId="{9C118998-5DB8-384C-B167-3B2AAAF0DAF5}" destId="{67B1AC8E-D48F-D449-B2CA-17E410FCE268}" srcOrd="1" destOrd="0" presId="urn:microsoft.com/office/officeart/2005/8/layout/hierarchy1"/>
    <dgm:cxn modelId="{372D9796-F3EA-414A-8711-2C6F0A03022B}" type="presParOf" srcId="{67B1AC8E-D48F-D449-B2CA-17E410FCE268}" destId="{F827BD8D-3C2E-2F49-8F1A-53D77FE550AD}" srcOrd="0" destOrd="0" presId="urn:microsoft.com/office/officeart/2005/8/layout/hierarchy1"/>
    <dgm:cxn modelId="{5DCD2437-5003-DB48-9F60-BB38E720DF86}" type="presParOf" srcId="{67B1AC8E-D48F-D449-B2CA-17E410FCE268}" destId="{E3EBFD96-5A2A-1A4B-8FAD-ADFAE9C30771}" srcOrd="1" destOrd="0" presId="urn:microsoft.com/office/officeart/2005/8/layout/hierarchy1"/>
    <dgm:cxn modelId="{7004E691-572B-1444-A71E-CC89AE302030}" type="presParOf" srcId="{E3EBFD96-5A2A-1A4B-8FAD-ADFAE9C30771}" destId="{00AB666B-194D-7B4F-A512-C14BF33E1D1C}" srcOrd="0" destOrd="0" presId="urn:microsoft.com/office/officeart/2005/8/layout/hierarchy1"/>
    <dgm:cxn modelId="{516226C9-E286-664F-8BF6-182C1FBC8476}" type="presParOf" srcId="{00AB666B-194D-7B4F-A512-C14BF33E1D1C}" destId="{9F3557A6-F4A1-244C-86B2-4965A94A89F1}" srcOrd="0" destOrd="0" presId="urn:microsoft.com/office/officeart/2005/8/layout/hierarchy1"/>
    <dgm:cxn modelId="{C9DB1062-357C-6345-BA1D-9E658A10BDDF}" type="presParOf" srcId="{00AB666B-194D-7B4F-A512-C14BF33E1D1C}" destId="{59A9BF82-C0E6-E645-9C7B-AFBD09C9D8EC}" srcOrd="1" destOrd="0" presId="urn:microsoft.com/office/officeart/2005/8/layout/hierarchy1"/>
    <dgm:cxn modelId="{5961C89C-89A8-D84A-BCFF-DB08991D1649}" type="presParOf" srcId="{E3EBFD96-5A2A-1A4B-8FAD-ADFAE9C30771}" destId="{4B4CC05F-B997-1D49-B360-84631A929B2F}" srcOrd="1" destOrd="0" presId="urn:microsoft.com/office/officeart/2005/8/layout/hierarchy1"/>
    <dgm:cxn modelId="{FB80B186-07B5-B348-BDA5-4F1E12638A8F}" type="presParOf" srcId="{67B1AC8E-D48F-D449-B2CA-17E410FCE268}" destId="{DA577B4B-AC6F-DF48-9B30-910B1FDE31BF}" srcOrd="2" destOrd="0" presId="urn:microsoft.com/office/officeart/2005/8/layout/hierarchy1"/>
    <dgm:cxn modelId="{5466E78A-56A5-7C4E-A2EB-03B1D5CE4EB1}" type="presParOf" srcId="{67B1AC8E-D48F-D449-B2CA-17E410FCE268}" destId="{B9CB3D1D-FC08-2043-9579-AD8E5A842739}" srcOrd="3" destOrd="0" presId="urn:microsoft.com/office/officeart/2005/8/layout/hierarchy1"/>
    <dgm:cxn modelId="{6EFC5E70-C89B-8E4C-8036-1A721C35CBDE}" type="presParOf" srcId="{B9CB3D1D-FC08-2043-9579-AD8E5A842739}" destId="{21F8624D-7AE8-0644-8533-6A57F80441C8}" srcOrd="0" destOrd="0" presId="urn:microsoft.com/office/officeart/2005/8/layout/hierarchy1"/>
    <dgm:cxn modelId="{65F3C7A2-3023-3643-BE6A-7B7D36A4BE1C}" type="presParOf" srcId="{21F8624D-7AE8-0644-8533-6A57F80441C8}" destId="{1C91866B-2F76-8C40-B8E1-56CAA9246068}" srcOrd="0" destOrd="0" presId="urn:microsoft.com/office/officeart/2005/8/layout/hierarchy1"/>
    <dgm:cxn modelId="{EA72B211-ED15-6C43-9FF1-A0AEE4A1D263}" type="presParOf" srcId="{21F8624D-7AE8-0644-8533-6A57F80441C8}" destId="{26547539-8644-5E46-A752-B8B13294D5B2}" srcOrd="1" destOrd="0" presId="urn:microsoft.com/office/officeart/2005/8/layout/hierarchy1"/>
    <dgm:cxn modelId="{ED3E5A94-0E13-4942-A1E6-E07CDC50F0AF}" type="presParOf" srcId="{B9CB3D1D-FC08-2043-9579-AD8E5A842739}" destId="{674C83E2-3C3C-5347-B69B-254396617987}" srcOrd="1" destOrd="0" presId="urn:microsoft.com/office/officeart/2005/8/layout/hierarchy1"/>
    <dgm:cxn modelId="{143D4887-45A1-F44C-91AB-A0A671DEACCE}" type="presParOf" srcId="{67B1AC8E-D48F-D449-B2CA-17E410FCE268}" destId="{1AD2677B-0820-8344-929D-4BE410FCBEB1}" srcOrd="4" destOrd="0" presId="urn:microsoft.com/office/officeart/2005/8/layout/hierarchy1"/>
    <dgm:cxn modelId="{21213A62-2F1F-2342-851E-AB6FD48BD93D}" type="presParOf" srcId="{67B1AC8E-D48F-D449-B2CA-17E410FCE268}" destId="{D35CE6CF-377C-A746-B73F-4A7E5022E757}" srcOrd="5" destOrd="0" presId="urn:microsoft.com/office/officeart/2005/8/layout/hierarchy1"/>
    <dgm:cxn modelId="{1C312B73-EC5F-FB4C-AFC1-A9BDCCC6B755}" type="presParOf" srcId="{D35CE6CF-377C-A746-B73F-4A7E5022E757}" destId="{E249C378-4F4F-8044-B5FC-3DBB0CE20DD5}" srcOrd="0" destOrd="0" presId="urn:microsoft.com/office/officeart/2005/8/layout/hierarchy1"/>
    <dgm:cxn modelId="{0F85600A-5B8A-2E4B-879B-2E8AA00E41F3}" type="presParOf" srcId="{E249C378-4F4F-8044-B5FC-3DBB0CE20DD5}" destId="{C06A3471-DA25-8947-9B21-42F054C5DA1C}" srcOrd="0" destOrd="0" presId="urn:microsoft.com/office/officeart/2005/8/layout/hierarchy1"/>
    <dgm:cxn modelId="{E4E53FDB-D695-9140-97DC-462E10DA6134}" type="presParOf" srcId="{E249C378-4F4F-8044-B5FC-3DBB0CE20DD5}" destId="{92573F49-1DE1-CC46-8363-FDC955C87A1C}" srcOrd="1" destOrd="0" presId="urn:microsoft.com/office/officeart/2005/8/layout/hierarchy1"/>
    <dgm:cxn modelId="{05F85EDD-ECA9-AF42-9E15-5AA142C8C32C}" type="presParOf" srcId="{D35CE6CF-377C-A746-B73F-4A7E5022E757}" destId="{4731A0B0-62CC-3E41-8764-18C14E62465A}" srcOrd="1" destOrd="0" presId="urn:microsoft.com/office/officeart/2005/8/layout/hierarchy1"/>
    <dgm:cxn modelId="{07891DA0-1073-C842-A83B-312482F5DE7D}" type="presParOf" srcId="{1AE4FBE1-1121-D740-BE5A-F5AF6B9413FF}" destId="{9EF5A571-F177-2B4B-87A0-BC87AD31B632}" srcOrd="2" destOrd="0" presId="urn:microsoft.com/office/officeart/2005/8/layout/hierarchy1"/>
    <dgm:cxn modelId="{EAF97EF5-69C2-8741-A994-6C7A84A39F06}" type="presParOf" srcId="{1AE4FBE1-1121-D740-BE5A-F5AF6B9413FF}" destId="{B55D3BDE-404E-D243-8BAA-786BC5D1EE08}" srcOrd="3" destOrd="0" presId="urn:microsoft.com/office/officeart/2005/8/layout/hierarchy1"/>
    <dgm:cxn modelId="{69B51ACF-29D8-C44B-9E0C-BF4B9D8B16CC}" type="presParOf" srcId="{B55D3BDE-404E-D243-8BAA-786BC5D1EE08}" destId="{9C4C8FB4-0FD2-114E-A6ED-E3D363EC623E}" srcOrd="0" destOrd="0" presId="urn:microsoft.com/office/officeart/2005/8/layout/hierarchy1"/>
    <dgm:cxn modelId="{FDA9F76E-DBF4-D04A-BBDE-17442688F6FC}" type="presParOf" srcId="{9C4C8FB4-0FD2-114E-A6ED-E3D363EC623E}" destId="{8B4D1F65-55CB-C14F-B6D0-A008A6B0F9ED}" srcOrd="0" destOrd="0" presId="urn:microsoft.com/office/officeart/2005/8/layout/hierarchy1"/>
    <dgm:cxn modelId="{259B5FB0-EB84-1841-B225-97FE5F412904}" type="presParOf" srcId="{9C4C8FB4-0FD2-114E-A6ED-E3D363EC623E}" destId="{E7FB2315-67DD-4049-8A58-FAA205BE0188}" srcOrd="1" destOrd="0" presId="urn:microsoft.com/office/officeart/2005/8/layout/hierarchy1"/>
    <dgm:cxn modelId="{22D49066-5B74-AE49-8492-86AA9F769C61}" type="presParOf" srcId="{B55D3BDE-404E-D243-8BAA-786BC5D1EE08}" destId="{2A18E294-2E43-B249-ADDD-D10376F6F3B7}" srcOrd="1" destOrd="0" presId="urn:microsoft.com/office/officeart/2005/8/layout/hierarchy1"/>
    <dgm:cxn modelId="{323C46AB-6537-E442-AC73-0638C07DC349}" type="presParOf" srcId="{2A18E294-2E43-B249-ADDD-D10376F6F3B7}" destId="{3951E148-BAF9-A64A-A621-5955810C7666}" srcOrd="0" destOrd="0" presId="urn:microsoft.com/office/officeart/2005/8/layout/hierarchy1"/>
    <dgm:cxn modelId="{27D89E22-5C2F-2A4E-A896-AA39DAE95867}" type="presParOf" srcId="{2A18E294-2E43-B249-ADDD-D10376F6F3B7}" destId="{83290328-A7D3-E944-AF7E-3F06632F90BE}" srcOrd="1" destOrd="0" presId="urn:microsoft.com/office/officeart/2005/8/layout/hierarchy1"/>
    <dgm:cxn modelId="{38A25FF3-A6BB-DD4E-89EA-67D412DE05B7}" type="presParOf" srcId="{83290328-A7D3-E944-AF7E-3F06632F90BE}" destId="{B658DF17-3278-6F4B-945E-7C98D73D4B87}" srcOrd="0" destOrd="0" presId="urn:microsoft.com/office/officeart/2005/8/layout/hierarchy1"/>
    <dgm:cxn modelId="{25D0A3E6-6EB1-BB45-AD32-56FB02DD8D2A}" type="presParOf" srcId="{B658DF17-3278-6F4B-945E-7C98D73D4B87}" destId="{172381C6-1B41-1049-87B3-6E04FD055E2D}" srcOrd="0" destOrd="0" presId="urn:microsoft.com/office/officeart/2005/8/layout/hierarchy1"/>
    <dgm:cxn modelId="{3695A5C0-F2A0-D44A-B40C-B0EF48E42C34}" type="presParOf" srcId="{B658DF17-3278-6F4B-945E-7C98D73D4B87}" destId="{CED27D43-D1D7-C243-B2F4-F245B435C3B0}" srcOrd="1" destOrd="0" presId="urn:microsoft.com/office/officeart/2005/8/layout/hierarchy1"/>
    <dgm:cxn modelId="{4CADDCFC-5116-F549-9CB4-1E9B7FB17BCC}" type="presParOf" srcId="{83290328-A7D3-E944-AF7E-3F06632F90BE}" destId="{23129430-2ED5-3C4E-812B-4130D1102736}" srcOrd="1" destOrd="0" presId="urn:microsoft.com/office/officeart/2005/8/layout/hierarchy1"/>
    <dgm:cxn modelId="{89530EA9-2EC8-3942-8FA4-AC94B94DD21F}" type="presParOf" srcId="{2A18E294-2E43-B249-ADDD-D10376F6F3B7}" destId="{B8D04C99-21F5-374F-ABBB-0095753733AA}" srcOrd="2" destOrd="0" presId="urn:microsoft.com/office/officeart/2005/8/layout/hierarchy1"/>
    <dgm:cxn modelId="{7647774D-6D49-B24F-A777-7C08C2DF6BDE}" type="presParOf" srcId="{2A18E294-2E43-B249-ADDD-D10376F6F3B7}" destId="{8B58BEAA-89A3-C645-9496-C358B44FE248}" srcOrd="3" destOrd="0" presId="urn:microsoft.com/office/officeart/2005/8/layout/hierarchy1"/>
    <dgm:cxn modelId="{31E0962B-5FAF-5741-8D4E-56020740965A}" type="presParOf" srcId="{8B58BEAA-89A3-C645-9496-C358B44FE248}" destId="{5BCBC29A-89D8-9843-BA1E-E2EB0435C960}" srcOrd="0" destOrd="0" presId="urn:microsoft.com/office/officeart/2005/8/layout/hierarchy1"/>
    <dgm:cxn modelId="{0524A901-8447-5C48-8D41-B88705008017}" type="presParOf" srcId="{5BCBC29A-89D8-9843-BA1E-E2EB0435C960}" destId="{4BCC7514-20A4-2C4F-B77C-BBE8EF31184F}" srcOrd="0" destOrd="0" presId="urn:microsoft.com/office/officeart/2005/8/layout/hierarchy1"/>
    <dgm:cxn modelId="{A709D8FE-7A63-9543-BDB1-5CAFE4DC45A6}" type="presParOf" srcId="{5BCBC29A-89D8-9843-BA1E-E2EB0435C960}" destId="{A9ABBD91-6331-9A44-9F91-610360614C4D}" srcOrd="1" destOrd="0" presId="urn:microsoft.com/office/officeart/2005/8/layout/hierarchy1"/>
    <dgm:cxn modelId="{135FCE77-94FC-0E4F-8E9C-E500ACC1BE22}" type="presParOf" srcId="{8B58BEAA-89A3-C645-9496-C358B44FE248}" destId="{7E2D77D9-E44A-104A-B2E9-717F1C4A5610}" srcOrd="1" destOrd="0" presId="urn:microsoft.com/office/officeart/2005/8/layout/hierarchy1"/>
    <dgm:cxn modelId="{26848581-343F-EF40-894C-9F7C15779E6F}" type="presParOf" srcId="{2A18E294-2E43-B249-ADDD-D10376F6F3B7}" destId="{AF9BA40F-9D9E-4F4B-930A-8479E98B3B76}" srcOrd="4" destOrd="0" presId="urn:microsoft.com/office/officeart/2005/8/layout/hierarchy1"/>
    <dgm:cxn modelId="{1D97406F-7F6A-4C4E-B6EB-F3B857D25568}" type="presParOf" srcId="{2A18E294-2E43-B249-ADDD-D10376F6F3B7}" destId="{A3052513-6AD2-DD43-85A1-8AE646118316}" srcOrd="5" destOrd="0" presId="urn:microsoft.com/office/officeart/2005/8/layout/hierarchy1"/>
    <dgm:cxn modelId="{9F77A84C-DC41-1A40-812F-FADFD374205C}" type="presParOf" srcId="{A3052513-6AD2-DD43-85A1-8AE646118316}" destId="{8E0AE35E-5071-8747-88D9-FA8D76308A38}" srcOrd="0" destOrd="0" presId="urn:microsoft.com/office/officeart/2005/8/layout/hierarchy1"/>
    <dgm:cxn modelId="{32FAF6A3-C85F-1A41-A356-CE5675B911A4}" type="presParOf" srcId="{8E0AE35E-5071-8747-88D9-FA8D76308A38}" destId="{FE280521-A786-294A-A753-AE003ACF91EE}" srcOrd="0" destOrd="0" presId="urn:microsoft.com/office/officeart/2005/8/layout/hierarchy1"/>
    <dgm:cxn modelId="{1A124EE7-C703-6444-A46B-1821C137F00B}" type="presParOf" srcId="{8E0AE35E-5071-8747-88D9-FA8D76308A38}" destId="{F726B3AE-5C7F-1A4B-8ABF-46CE63C085DD}" srcOrd="1" destOrd="0" presId="urn:microsoft.com/office/officeart/2005/8/layout/hierarchy1"/>
    <dgm:cxn modelId="{B6D3FB8C-EBCF-6746-B4E9-2312437D2DE6}" type="presParOf" srcId="{A3052513-6AD2-DD43-85A1-8AE646118316}" destId="{654077A2-DB62-7E49-9A24-9CAD6264448F}"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C78179-DF31-4459-876A-DFFD7174C73C}" type="doc">
      <dgm:prSet loTypeId="urn:microsoft.com/office/officeart/2005/8/layout/default" loCatId="list" qsTypeId="urn:microsoft.com/office/officeart/2005/8/quickstyle/3d2" qsCatId="3D" csTypeId="urn:microsoft.com/office/officeart/2005/8/colors/accent0_2" csCatId="mainScheme" phldr="1"/>
      <dgm:spPr/>
      <dgm:t>
        <a:bodyPr/>
        <a:lstStyle/>
        <a:p>
          <a:endParaRPr lang="en-GB"/>
        </a:p>
      </dgm:t>
    </dgm:pt>
    <dgm:pt modelId="{A4B2BD7F-78D4-4555-902D-5534EF5FC4CB}">
      <dgm:prSet phldrT="[Text]" custT="1"/>
      <dgm:spPr>
        <a:solidFill>
          <a:srgbClr val="FFE21B"/>
        </a:solidFill>
      </dgm:spPr>
      <dgm:t>
        <a:bodyPr/>
        <a:lstStyle/>
        <a:p>
          <a:r>
            <a:rPr lang="en-GB" sz="2400" dirty="0">
              <a:solidFill>
                <a:srgbClr val="103A3E"/>
              </a:solidFill>
            </a:rPr>
            <a:t>Data access </a:t>
          </a:r>
        </a:p>
        <a:p>
          <a:r>
            <a:rPr lang="en-GB" sz="2400" dirty="0">
              <a:solidFill>
                <a:srgbClr val="103A3E"/>
              </a:solidFill>
            </a:rPr>
            <a:t>and fusion</a:t>
          </a:r>
        </a:p>
        <a:p>
          <a:r>
            <a:rPr lang="es-ES" sz="2400" dirty="0">
              <a:solidFill>
                <a:srgbClr val="7030A0"/>
              </a:solidFill>
            </a:rPr>
            <a:t>Acceso a los datos
y fusión</a:t>
          </a:r>
          <a:endParaRPr lang="en-GB" sz="2400" dirty="0">
            <a:solidFill>
              <a:srgbClr val="7030A0"/>
            </a:solidFill>
          </a:endParaRPr>
        </a:p>
      </dgm:t>
    </dgm:pt>
    <dgm:pt modelId="{2ABCEC6A-B215-45B7-840E-E9971DD5FA67}" type="parTrans" cxnId="{63608E25-DA12-45DE-8D71-F7514E45E244}">
      <dgm:prSet/>
      <dgm:spPr/>
      <dgm:t>
        <a:bodyPr/>
        <a:lstStyle/>
        <a:p>
          <a:endParaRPr lang="en-GB"/>
        </a:p>
      </dgm:t>
    </dgm:pt>
    <dgm:pt modelId="{8F63B208-7A5D-443E-ADE1-035895238776}" type="sibTrans" cxnId="{63608E25-DA12-45DE-8D71-F7514E45E244}">
      <dgm:prSet/>
      <dgm:spPr/>
      <dgm:t>
        <a:bodyPr/>
        <a:lstStyle/>
        <a:p>
          <a:endParaRPr lang="en-GB"/>
        </a:p>
      </dgm:t>
    </dgm:pt>
    <dgm:pt modelId="{74882070-8B87-4FAB-9612-FEDF9FFD53D6}">
      <dgm:prSet phldrT="[Text]" custT="1"/>
      <dgm:spPr>
        <a:solidFill>
          <a:srgbClr val="FFE21B"/>
        </a:solidFill>
      </dgm:spPr>
      <dgm:t>
        <a:bodyPr/>
        <a:lstStyle/>
        <a:p>
          <a:r>
            <a:rPr lang="en-GB" sz="2400" dirty="0">
              <a:solidFill>
                <a:srgbClr val="103A3E"/>
              </a:solidFill>
            </a:rPr>
            <a:t>Cyber</a:t>
          </a:r>
          <a:r>
            <a:rPr lang="en-GB" sz="2400" baseline="0" dirty="0">
              <a:solidFill>
                <a:srgbClr val="103A3E"/>
              </a:solidFill>
            </a:rPr>
            <a:t> protection</a:t>
          </a:r>
        </a:p>
        <a:p>
          <a:r>
            <a:rPr lang="en-GB" sz="2400" baseline="0" dirty="0" err="1">
              <a:solidFill>
                <a:srgbClr val="7030A0"/>
              </a:solidFill>
            </a:rPr>
            <a:t>Protección</a:t>
          </a:r>
          <a:r>
            <a:rPr lang="en-GB" sz="2400" baseline="0" dirty="0">
              <a:solidFill>
                <a:srgbClr val="7030A0"/>
              </a:solidFill>
            </a:rPr>
            <a:t> </a:t>
          </a:r>
          <a:r>
            <a:rPr lang="en-GB" sz="2400" baseline="0" dirty="0" err="1">
              <a:solidFill>
                <a:srgbClr val="7030A0"/>
              </a:solidFill>
            </a:rPr>
            <a:t>cibernética</a:t>
          </a:r>
          <a:endParaRPr lang="en-GB" sz="2400" dirty="0">
            <a:solidFill>
              <a:srgbClr val="7030A0"/>
            </a:solidFill>
          </a:endParaRPr>
        </a:p>
      </dgm:t>
    </dgm:pt>
    <dgm:pt modelId="{8339E0D6-ABC0-4E79-A8BE-C458CB411630}" type="parTrans" cxnId="{B699C4D2-3DFA-40CA-861A-D246656226C4}">
      <dgm:prSet/>
      <dgm:spPr/>
      <dgm:t>
        <a:bodyPr/>
        <a:lstStyle/>
        <a:p>
          <a:endParaRPr lang="en-GB"/>
        </a:p>
      </dgm:t>
    </dgm:pt>
    <dgm:pt modelId="{CEEF3B8B-CE1B-4550-B74C-019E6F3CC4FC}" type="sibTrans" cxnId="{B699C4D2-3DFA-40CA-861A-D246656226C4}">
      <dgm:prSet/>
      <dgm:spPr/>
      <dgm:t>
        <a:bodyPr/>
        <a:lstStyle/>
        <a:p>
          <a:endParaRPr lang="en-GB"/>
        </a:p>
      </dgm:t>
    </dgm:pt>
    <dgm:pt modelId="{1B347403-67B8-4EC4-A958-D7C62DBD1724}">
      <dgm:prSet phldrT="[Text]" custT="1"/>
      <dgm:spPr>
        <a:solidFill>
          <a:srgbClr val="FFE21B"/>
        </a:solidFill>
      </dgm:spPr>
      <dgm:t>
        <a:bodyPr/>
        <a:lstStyle/>
        <a:p>
          <a:r>
            <a:rPr lang="en-GB" sz="2400" dirty="0">
              <a:solidFill>
                <a:srgbClr val="103A3E"/>
              </a:solidFill>
            </a:rPr>
            <a:t>Incident response</a:t>
          </a:r>
        </a:p>
        <a:p>
          <a:r>
            <a:rPr lang="en-GB" sz="2400" dirty="0">
              <a:solidFill>
                <a:srgbClr val="7030A0"/>
              </a:solidFill>
            </a:rPr>
            <a:t>Respuesta al </a:t>
          </a:r>
          <a:r>
            <a:rPr lang="en-GB" sz="2400" dirty="0" err="1">
              <a:solidFill>
                <a:srgbClr val="7030A0"/>
              </a:solidFill>
            </a:rPr>
            <a:t>incidente</a:t>
          </a:r>
          <a:endParaRPr lang="en-GB" sz="2400" dirty="0">
            <a:solidFill>
              <a:srgbClr val="7030A0"/>
            </a:solidFill>
          </a:endParaRPr>
        </a:p>
      </dgm:t>
    </dgm:pt>
    <dgm:pt modelId="{D2959E89-6CDB-441B-94CF-025F7CDD058E}" type="parTrans" cxnId="{9C2B125D-5A1F-4680-8800-1A94CAAD2777}">
      <dgm:prSet/>
      <dgm:spPr/>
      <dgm:t>
        <a:bodyPr/>
        <a:lstStyle/>
        <a:p>
          <a:endParaRPr lang="en-GB"/>
        </a:p>
      </dgm:t>
    </dgm:pt>
    <dgm:pt modelId="{CDE2D114-2700-45C3-A0EA-D57A5B5F3783}" type="sibTrans" cxnId="{9C2B125D-5A1F-4680-8800-1A94CAAD2777}">
      <dgm:prSet/>
      <dgm:spPr/>
      <dgm:t>
        <a:bodyPr/>
        <a:lstStyle/>
        <a:p>
          <a:endParaRPr lang="en-GB"/>
        </a:p>
      </dgm:t>
    </dgm:pt>
    <dgm:pt modelId="{14E97F3B-DA89-4DF0-9A72-49EB9FBFDE72}">
      <dgm:prSet phldrT="[Text]" custT="1"/>
      <dgm:spPr>
        <a:solidFill>
          <a:srgbClr val="FFE21B"/>
        </a:solidFill>
      </dgm:spPr>
      <dgm:t>
        <a:bodyPr/>
        <a:lstStyle/>
        <a:p>
          <a:r>
            <a:rPr lang="en-GB" sz="2400" dirty="0">
              <a:solidFill>
                <a:srgbClr val="103A3E"/>
              </a:solidFill>
            </a:rPr>
            <a:t>Cyber defence</a:t>
          </a:r>
        </a:p>
        <a:p>
          <a:r>
            <a:rPr lang="en-GB" sz="2400" dirty="0" err="1">
              <a:solidFill>
                <a:srgbClr val="7030A0"/>
              </a:solidFill>
            </a:rPr>
            <a:t>defensa</a:t>
          </a:r>
          <a:r>
            <a:rPr lang="en-GB" sz="2400" dirty="0">
              <a:solidFill>
                <a:srgbClr val="7030A0"/>
              </a:solidFill>
            </a:rPr>
            <a:t> </a:t>
          </a:r>
          <a:r>
            <a:rPr lang="en-GB" sz="2400" dirty="0" err="1">
              <a:solidFill>
                <a:srgbClr val="7030A0"/>
              </a:solidFill>
            </a:rPr>
            <a:t>cibernética</a:t>
          </a:r>
          <a:endParaRPr lang="en-GB" sz="2400" dirty="0">
            <a:solidFill>
              <a:srgbClr val="7030A0"/>
            </a:solidFill>
          </a:endParaRPr>
        </a:p>
      </dgm:t>
    </dgm:pt>
    <dgm:pt modelId="{96CF346C-ECA2-4AC5-8F99-8A7CA04E9472}" type="parTrans" cxnId="{C30E2C64-042A-4825-8569-5E27F3A1699F}">
      <dgm:prSet/>
      <dgm:spPr/>
      <dgm:t>
        <a:bodyPr/>
        <a:lstStyle/>
        <a:p>
          <a:endParaRPr lang="en-GB"/>
        </a:p>
      </dgm:t>
    </dgm:pt>
    <dgm:pt modelId="{2FB74877-6869-44AE-B016-505E9AEC75A4}" type="sibTrans" cxnId="{C30E2C64-042A-4825-8569-5E27F3A1699F}">
      <dgm:prSet/>
      <dgm:spPr/>
      <dgm:t>
        <a:bodyPr/>
        <a:lstStyle/>
        <a:p>
          <a:endParaRPr lang="en-GB"/>
        </a:p>
      </dgm:t>
    </dgm:pt>
    <dgm:pt modelId="{A26B85D4-E48C-495F-A651-CCBC4F2BA6D0}">
      <dgm:prSet phldrT="[Text]" custT="1"/>
      <dgm:spPr>
        <a:solidFill>
          <a:srgbClr val="FFE21B"/>
        </a:solidFill>
      </dgm:spPr>
      <dgm:t>
        <a:bodyPr/>
        <a:lstStyle/>
        <a:p>
          <a:r>
            <a:rPr lang="en-GB" sz="2400" dirty="0">
              <a:solidFill>
                <a:srgbClr val="103A3E"/>
              </a:solidFill>
            </a:rPr>
            <a:t>Data analytics and situational understanding</a:t>
          </a:r>
        </a:p>
        <a:p>
          <a:r>
            <a:rPr lang="es-ES" sz="2400" dirty="0">
              <a:solidFill>
                <a:srgbClr val="7030A0"/>
              </a:solidFill>
            </a:rPr>
            <a:t>análisis de datos y situacional comprensión</a:t>
          </a:r>
          <a:endParaRPr lang="en-GB" sz="2400" dirty="0">
            <a:solidFill>
              <a:srgbClr val="7030A0"/>
            </a:solidFill>
          </a:endParaRPr>
        </a:p>
      </dgm:t>
    </dgm:pt>
    <dgm:pt modelId="{D9B993B3-8901-4615-93E6-6311BCC218A7}" type="sibTrans" cxnId="{E26FAF59-783C-4187-B8D2-82903BC75686}">
      <dgm:prSet/>
      <dgm:spPr/>
      <dgm:t>
        <a:bodyPr/>
        <a:lstStyle/>
        <a:p>
          <a:endParaRPr lang="en-GB"/>
        </a:p>
      </dgm:t>
    </dgm:pt>
    <dgm:pt modelId="{8BC4FD58-BCB7-449A-B505-09215C85803B}" type="parTrans" cxnId="{E26FAF59-783C-4187-B8D2-82903BC75686}">
      <dgm:prSet/>
      <dgm:spPr/>
      <dgm:t>
        <a:bodyPr/>
        <a:lstStyle/>
        <a:p>
          <a:endParaRPr lang="en-GB"/>
        </a:p>
      </dgm:t>
    </dgm:pt>
    <dgm:pt modelId="{5DD6F9C8-1798-BF4A-AA10-E75E1D64A793}">
      <dgm:prSet phldrT="[Text]" custT="1"/>
      <dgm:spPr>
        <a:solidFill>
          <a:srgbClr val="FFE21B"/>
        </a:solidFill>
      </dgm:spPr>
      <dgm:t>
        <a:bodyPr/>
        <a:lstStyle/>
        <a:p>
          <a:pPr marL="0" lvl="0" indent="0" algn="ctr" defTabSz="800100">
            <a:lnSpc>
              <a:spcPct val="90000"/>
            </a:lnSpc>
            <a:spcBef>
              <a:spcPct val="0"/>
            </a:spcBef>
            <a:spcAft>
              <a:spcPct val="35000"/>
            </a:spcAft>
            <a:buNone/>
          </a:pPr>
          <a:r>
            <a:rPr lang="en-GB" sz="2400" kern="1200" dirty="0">
              <a:solidFill>
                <a:srgbClr val="103A3E"/>
              </a:solidFill>
              <a:latin typeface="Arial"/>
              <a:ea typeface="+mn-ea"/>
              <a:cs typeface="+mn-cs"/>
            </a:rPr>
            <a:t>Education and skills</a:t>
          </a:r>
        </a:p>
        <a:p>
          <a:pPr marL="0" lvl="0" indent="0" algn="ctr" defTabSz="800100">
            <a:lnSpc>
              <a:spcPct val="90000"/>
            </a:lnSpc>
            <a:spcBef>
              <a:spcPct val="0"/>
            </a:spcBef>
            <a:spcAft>
              <a:spcPct val="35000"/>
            </a:spcAft>
            <a:buNone/>
          </a:pPr>
          <a:r>
            <a:rPr lang="en-GB" sz="2400" kern="1200" dirty="0" err="1">
              <a:solidFill>
                <a:srgbClr val="7030A0"/>
              </a:solidFill>
              <a:latin typeface="Arial"/>
              <a:ea typeface="+mn-ea"/>
              <a:cs typeface="+mn-cs"/>
            </a:rPr>
            <a:t>Educación</a:t>
          </a:r>
          <a:r>
            <a:rPr lang="en-GB" sz="2400" kern="1200" dirty="0">
              <a:solidFill>
                <a:srgbClr val="7030A0"/>
              </a:solidFill>
              <a:latin typeface="Arial"/>
              <a:ea typeface="+mn-ea"/>
              <a:cs typeface="+mn-cs"/>
            </a:rPr>
            <a:t> y </a:t>
          </a:r>
          <a:r>
            <a:rPr lang="en-GB" sz="2400" kern="1200" dirty="0" err="1">
              <a:solidFill>
                <a:srgbClr val="7030A0"/>
              </a:solidFill>
              <a:latin typeface="Arial"/>
              <a:ea typeface="+mn-ea"/>
              <a:cs typeface="+mn-cs"/>
            </a:rPr>
            <a:t>habilidades</a:t>
          </a:r>
          <a:endParaRPr lang="en-GB" sz="2400" kern="1200" dirty="0">
            <a:solidFill>
              <a:srgbClr val="7030A0"/>
            </a:solidFill>
            <a:latin typeface="Arial"/>
            <a:ea typeface="+mn-ea"/>
            <a:cs typeface="+mn-cs"/>
          </a:endParaRPr>
        </a:p>
      </dgm:t>
    </dgm:pt>
    <dgm:pt modelId="{485D96DB-7DD5-7E41-83DA-3B43DB2ED980}" type="parTrans" cxnId="{25A2D17A-029C-F341-B8CD-694CD3A19642}">
      <dgm:prSet/>
      <dgm:spPr/>
      <dgm:t>
        <a:bodyPr/>
        <a:lstStyle/>
        <a:p>
          <a:endParaRPr lang="en-US"/>
        </a:p>
      </dgm:t>
    </dgm:pt>
    <dgm:pt modelId="{D5DCB363-1075-EE4B-90D7-2D1F8FE92793}" type="sibTrans" cxnId="{25A2D17A-029C-F341-B8CD-694CD3A19642}">
      <dgm:prSet/>
      <dgm:spPr/>
      <dgm:t>
        <a:bodyPr/>
        <a:lstStyle/>
        <a:p>
          <a:endParaRPr lang="en-US"/>
        </a:p>
      </dgm:t>
    </dgm:pt>
    <dgm:pt modelId="{CF957DF4-47E6-48C3-82EF-0A14DF598892}" type="pres">
      <dgm:prSet presAssocID="{A8C78179-DF31-4459-876A-DFFD7174C73C}" presName="diagram" presStyleCnt="0">
        <dgm:presLayoutVars>
          <dgm:dir/>
          <dgm:resizeHandles val="exact"/>
        </dgm:presLayoutVars>
      </dgm:prSet>
      <dgm:spPr/>
    </dgm:pt>
    <dgm:pt modelId="{0C0BA85A-3A9F-43B9-953B-68274E817305}" type="pres">
      <dgm:prSet presAssocID="{A4B2BD7F-78D4-4555-902D-5534EF5FC4CB}" presName="node" presStyleLbl="node1" presStyleIdx="0" presStyleCnt="6">
        <dgm:presLayoutVars>
          <dgm:bulletEnabled val="1"/>
        </dgm:presLayoutVars>
      </dgm:prSet>
      <dgm:spPr/>
    </dgm:pt>
    <dgm:pt modelId="{8F9A8325-1EFF-4E1C-8B24-703E7A55E1BC}" type="pres">
      <dgm:prSet presAssocID="{8F63B208-7A5D-443E-ADE1-035895238776}" presName="sibTrans" presStyleCnt="0"/>
      <dgm:spPr/>
    </dgm:pt>
    <dgm:pt modelId="{D4DC6FBF-CC73-422E-8CF6-D65E584E8390}" type="pres">
      <dgm:prSet presAssocID="{A26B85D4-E48C-495F-A651-CCBC4F2BA6D0}" presName="node" presStyleLbl="node1" presStyleIdx="1" presStyleCnt="6" custLinFactNeighborX="2396" custLinFactNeighborY="809">
        <dgm:presLayoutVars>
          <dgm:bulletEnabled val="1"/>
        </dgm:presLayoutVars>
      </dgm:prSet>
      <dgm:spPr/>
    </dgm:pt>
    <dgm:pt modelId="{4FA42C75-1998-413B-AD51-A16318270318}" type="pres">
      <dgm:prSet presAssocID="{D9B993B3-8901-4615-93E6-6311BCC218A7}" presName="sibTrans" presStyleCnt="0"/>
      <dgm:spPr/>
    </dgm:pt>
    <dgm:pt modelId="{C9C1C352-2BBA-4224-9B49-DFAB1EBFE99C}" type="pres">
      <dgm:prSet presAssocID="{74882070-8B87-4FAB-9612-FEDF9FFD53D6}" presName="node" presStyleLbl="node1" presStyleIdx="2" presStyleCnt="6">
        <dgm:presLayoutVars>
          <dgm:bulletEnabled val="1"/>
        </dgm:presLayoutVars>
      </dgm:prSet>
      <dgm:spPr/>
    </dgm:pt>
    <dgm:pt modelId="{166B5BD0-1023-477D-87A6-4CB3E3F5FED7}" type="pres">
      <dgm:prSet presAssocID="{CEEF3B8B-CE1B-4550-B74C-019E6F3CC4FC}" presName="sibTrans" presStyleCnt="0"/>
      <dgm:spPr/>
    </dgm:pt>
    <dgm:pt modelId="{91443336-F2B9-4D53-9F22-C8E8EB9B9692}" type="pres">
      <dgm:prSet presAssocID="{1B347403-67B8-4EC4-A958-D7C62DBD1724}" presName="node" presStyleLbl="node1" presStyleIdx="3" presStyleCnt="6" custLinFactNeighborX="-52937" custLinFactNeighborY="6119">
        <dgm:presLayoutVars>
          <dgm:bulletEnabled val="1"/>
        </dgm:presLayoutVars>
      </dgm:prSet>
      <dgm:spPr/>
    </dgm:pt>
    <dgm:pt modelId="{C7FF821D-7B05-4D05-B21C-BA7F7FA280CB}" type="pres">
      <dgm:prSet presAssocID="{CDE2D114-2700-45C3-A0EA-D57A5B5F3783}" presName="sibTrans" presStyleCnt="0"/>
      <dgm:spPr/>
    </dgm:pt>
    <dgm:pt modelId="{561024FF-2412-4FA5-A8FB-7E27E3F4A531}" type="pres">
      <dgm:prSet presAssocID="{14E97F3B-DA89-4DF0-9A72-49EB9FBFDE72}" presName="node" presStyleLbl="node1" presStyleIdx="4" presStyleCnt="6" custLinFactNeighborX="2396" custLinFactNeighborY="6119">
        <dgm:presLayoutVars>
          <dgm:bulletEnabled val="1"/>
        </dgm:presLayoutVars>
      </dgm:prSet>
      <dgm:spPr/>
    </dgm:pt>
    <dgm:pt modelId="{B01D8FB7-E931-3E49-88C3-FBE39D698A18}" type="pres">
      <dgm:prSet presAssocID="{2FB74877-6869-44AE-B016-505E9AEC75A4}" presName="sibTrans" presStyleCnt="0"/>
      <dgm:spPr/>
    </dgm:pt>
    <dgm:pt modelId="{8BC0A9DF-895E-9444-90B2-32F14CD6250D}" type="pres">
      <dgm:prSet presAssocID="{5DD6F9C8-1798-BF4A-AA10-E75E1D64A793}" presName="node" presStyleLbl="node1" presStyleIdx="5" presStyleCnt="6" custLinFactNeighborX="2730" custLinFactNeighborY="6119">
        <dgm:presLayoutVars>
          <dgm:bulletEnabled val="1"/>
        </dgm:presLayoutVars>
      </dgm:prSet>
      <dgm:spPr/>
    </dgm:pt>
  </dgm:ptLst>
  <dgm:cxnLst>
    <dgm:cxn modelId="{3F888A04-2A93-4072-BBE1-47548A7A29F7}" type="presOf" srcId="{A26B85D4-E48C-495F-A651-CCBC4F2BA6D0}" destId="{D4DC6FBF-CC73-422E-8CF6-D65E584E8390}" srcOrd="0" destOrd="0" presId="urn:microsoft.com/office/officeart/2005/8/layout/default"/>
    <dgm:cxn modelId="{63608E25-DA12-45DE-8D71-F7514E45E244}" srcId="{A8C78179-DF31-4459-876A-DFFD7174C73C}" destId="{A4B2BD7F-78D4-4555-902D-5534EF5FC4CB}" srcOrd="0" destOrd="0" parTransId="{2ABCEC6A-B215-45B7-840E-E9971DD5FA67}" sibTransId="{8F63B208-7A5D-443E-ADE1-035895238776}"/>
    <dgm:cxn modelId="{77A23B2D-888F-433C-A8C4-EA394AE59F01}" type="presOf" srcId="{1B347403-67B8-4EC4-A958-D7C62DBD1724}" destId="{91443336-F2B9-4D53-9F22-C8E8EB9B9692}" srcOrd="0" destOrd="0" presId="urn:microsoft.com/office/officeart/2005/8/layout/default"/>
    <dgm:cxn modelId="{18BFDF34-A800-A949-9196-53533B904C18}" type="presOf" srcId="{5DD6F9C8-1798-BF4A-AA10-E75E1D64A793}" destId="{8BC0A9DF-895E-9444-90B2-32F14CD6250D}" srcOrd="0" destOrd="0" presId="urn:microsoft.com/office/officeart/2005/8/layout/default"/>
    <dgm:cxn modelId="{9C2B125D-5A1F-4680-8800-1A94CAAD2777}" srcId="{A8C78179-DF31-4459-876A-DFFD7174C73C}" destId="{1B347403-67B8-4EC4-A958-D7C62DBD1724}" srcOrd="3" destOrd="0" parTransId="{D2959E89-6CDB-441B-94CF-025F7CDD058E}" sibTransId="{CDE2D114-2700-45C3-A0EA-D57A5B5F3783}"/>
    <dgm:cxn modelId="{C30E2C64-042A-4825-8569-5E27F3A1699F}" srcId="{A8C78179-DF31-4459-876A-DFFD7174C73C}" destId="{14E97F3B-DA89-4DF0-9A72-49EB9FBFDE72}" srcOrd="4" destOrd="0" parTransId="{96CF346C-ECA2-4AC5-8F99-8A7CA04E9472}" sibTransId="{2FB74877-6869-44AE-B016-505E9AEC75A4}"/>
    <dgm:cxn modelId="{F4CC2745-205E-417F-99E5-BAAFE1066AA3}" type="presOf" srcId="{A8C78179-DF31-4459-876A-DFFD7174C73C}" destId="{CF957DF4-47E6-48C3-82EF-0A14DF598892}" srcOrd="0" destOrd="0" presId="urn:microsoft.com/office/officeart/2005/8/layout/default"/>
    <dgm:cxn modelId="{E26FAF59-783C-4187-B8D2-82903BC75686}" srcId="{A8C78179-DF31-4459-876A-DFFD7174C73C}" destId="{A26B85D4-E48C-495F-A651-CCBC4F2BA6D0}" srcOrd="1" destOrd="0" parTransId="{8BC4FD58-BCB7-449A-B505-09215C85803B}" sibTransId="{D9B993B3-8901-4615-93E6-6311BCC218A7}"/>
    <dgm:cxn modelId="{0754B17A-1715-4290-9AF4-46B0F48E07BB}" type="presOf" srcId="{14E97F3B-DA89-4DF0-9A72-49EB9FBFDE72}" destId="{561024FF-2412-4FA5-A8FB-7E27E3F4A531}" srcOrd="0" destOrd="0" presId="urn:microsoft.com/office/officeart/2005/8/layout/default"/>
    <dgm:cxn modelId="{25A2D17A-029C-F341-B8CD-694CD3A19642}" srcId="{A8C78179-DF31-4459-876A-DFFD7174C73C}" destId="{5DD6F9C8-1798-BF4A-AA10-E75E1D64A793}" srcOrd="5" destOrd="0" parTransId="{485D96DB-7DD5-7E41-83DA-3B43DB2ED980}" sibTransId="{D5DCB363-1075-EE4B-90D7-2D1F8FE92793}"/>
    <dgm:cxn modelId="{50496395-4B03-4A59-9EFC-25893D91BA95}" type="presOf" srcId="{A4B2BD7F-78D4-4555-902D-5534EF5FC4CB}" destId="{0C0BA85A-3A9F-43B9-953B-68274E817305}" srcOrd="0" destOrd="0" presId="urn:microsoft.com/office/officeart/2005/8/layout/default"/>
    <dgm:cxn modelId="{B699C4D2-3DFA-40CA-861A-D246656226C4}" srcId="{A8C78179-DF31-4459-876A-DFFD7174C73C}" destId="{74882070-8B87-4FAB-9612-FEDF9FFD53D6}" srcOrd="2" destOrd="0" parTransId="{8339E0D6-ABC0-4E79-A8BE-C458CB411630}" sibTransId="{CEEF3B8B-CE1B-4550-B74C-019E6F3CC4FC}"/>
    <dgm:cxn modelId="{081533F6-9327-4A8F-98E4-1730CF608BE8}" type="presOf" srcId="{74882070-8B87-4FAB-9612-FEDF9FFD53D6}" destId="{C9C1C352-2BBA-4224-9B49-DFAB1EBFE99C}" srcOrd="0" destOrd="0" presId="urn:microsoft.com/office/officeart/2005/8/layout/default"/>
    <dgm:cxn modelId="{5D440D1F-1AEB-4895-9A51-4FA859E77B7F}" type="presParOf" srcId="{CF957DF4-47E6-48C3-82EF-0A14DF598892}" destId="{0C0BA85A-3A9F-43B9-953B-68274E817305}" srcOrd="0" destOrd="0" presId="urn:microsoft.com/office/officeart/2005/8/layout/default"/>
    <dgm:cxn modelId="{0A243CCD-9017-477B-AFE9-DF2A26DBCA9F}" type="presParOf" srcId="{CF957DF4-47E6-48C3-82EF-0A14DF598892}" destId="{8F9A8325-1EFF-4E1C-8B24-703E7A55E1BC}" srcOrd="1" destOrd="0" presId="urn:microsoft.com/office/officeart/2005/8/layout/default"/>
    <dgm:cxn modelId="{8FC47548-E0BA-4335-97CE-0588843AFFA4}" type="presParOf" srcId="{CF957DF4-47E6-48C3-82EF-0A14DF598892}" destId="{D4DC6FBF-CC73-422E-8CF6-D65E584E8390}" srcOrd="2" destOrd="0" presId="urn:microsoft.com/office/officeart/2005/8/layout/default"/>
    <dgm:cxn modelId="{A3B1B279-92AD-45F9-8169-00B23270E1B0}" type="presParOf" srcId="{CF957DF4-47E6-48C3-82EF-0A14DF598892}" destId="{4FA42C75-1998-413B-AD51-A16318270318}" srcOrd="3" destOrd="0" presId="urn:microsoft.com/office/officeart/2005/8/layout/default"/>
    <dgm:cxn modelId="{731D381B-50F2-4125-BCB6-3188DB93DC31}" type="presParOf" srcId="{CF957DF4-47E6-48C3-82EF-0A14DF598892}" destId="{C9C1C352-2BBA-4224-9B49-DFAB1EBFE99C}" srcOrd="4" destOrd="0" presId="urn:microsoft.com/office/officeart/2005/8/layout/default"/>
    <dgm:cxn modelId="{C275C1C0-70AF-412A-B844-CF32F0948948}" type="presParOf" srcId="{CF957DF4-47E6-48C3-82EF-0A14DF598892}" destId="{166B5BD0-1023-477D-87A6-4CB3E3F5FED7}" srcOrd="5" destOrd="0" presId="urn:microsoft.com/office/officeart/2005/8/layout/default"/>
    <dgm:cxn modelId="{EEC1C811-431A-44F9-B09F-9360CA0645A9}" type="presParOf" srcId="{CF957DF4-47E6-48C3-82EF-0A14DF598892}" destId="{91443336-F2B9-4D53-9F22-C8E8EB9B9692}" srcOrd="6" destOrd="0" presId="urn:microsoft.com/office/officeart/2005/8/layout/default"/>
    <dgm:cxn modelId="{0A9F2210-F534-472D-B58A-2629C8F27B97}" type="presParOf" srcId="{CF957DF4-47E6-48C3-82EF-0A14DF598892}" destId="{C7FF821D-7B05-4D05-B21C-BA7F7FA280CB}" srcOrd="7" destOrd="0" presId="urn:microsoft.com/office/officeart/2005/8/layout/default"/>
    <dgm:cxn modelId="{D43DECA5-FE5C-497F-BE83-32322FC46D1E}" type="presParOf" srcId="{CF957DF4-47E6-48C3-82EF-0A14DF598892}" destId="{561024FF-2412-4FA5-A8FB-7E27E3F4A531}" srcOrd="8" destOrd="0" presId="urn:microsoft.com/office/officeart/2005/8/layout/default"/>
    <dgm:cxn modelId="{EBC3815B-506D-014A-90D4-63BFC3EFBA63}" type="presParOf" srcId="{CF957DF4-47E6-48C3-82EF-0A14DF598892}" destId="{B01D8FB7-E931-3E49-88C3-FBE39D698A18}" srcOrd="9" destOrd="0" presId="urn:microsoft.com/office/officeart/2005/8/layout/default"/>
    <dgm:cxn modelId="{DC1DA58D-6189-5549-92C3-A51AD8A48072}" type="presParOf" srcId="{CF957DF4-47E6-48C3-82EF-0A14DF598892}" destId="{8BC0A9DF-895E-9444-90B2-32F14CD6250D}"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91DD7-44E9-264B-8200-9C21559BAF77}">
      <dsp:nvSpPr>
        <dsp:cNvPr id="0" name=""/>
        <dsp:cNvSpPr/>
      </dsp:nvSpPr>
      <dsp:spPr>
        <a:xfrm>
          <a:off x="1889596" y="183"/>
          <a:ext cx="1436297" cy="933593"/>
        </a:xfrm>
        <a:prstGeom prst="roundRect">
          <a:avLst/>
        </a:prstGeom>
        <a:solidFill>
          <a:srgbClr val="E5232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103A3E"/>
              </a:solidFill>
            </a:rPr>
            <a:t>Measure </a:t>
          </a:r>
          <a:r>
            <a:rPr lang="en-US" sz="2100" kern="1200" dirty="0" err="1">
              <a:solidFill>
                <a:srgbClr val="7030A0"/>
              </a:solidFill>
            </a:rPr>
            <a:t>Medir</a:t>
          </a:r>
          <a:endParaRPr lang="en-US" sz="2100" kern="1200" dirty="0">
            <a:solidFill>
              <a:srgbClr val="7030A0"/>
            </a:solidFill>
          </a:endParaRPr>
        </a:p>
      </dsp:txBody>
      <dsp:txXfrm>
        <a:off x="1935170" y="45757"/>
        <a:ext cx="1345149" cy="842445"/>
      </dsp:txXfrm>
    </dsp:sp>
    <dsp:sp modelId="{F2B2001D-2FE3-0448-9AA1-F29BC54DB983}">
      <dsp:nvSpPr>
        <dsp:cNvPr id="0" name=""/>
        <dsp:cNvSpPr/>
      </dsp:nvSpPr>
      <dsp:spPr>
        <a:xfrm>
          <a:off x="1066623" y="466980"/>
          <a:ext cx="3082244" cy="3082244"/>
        </a:xfrm>
        <a:custGeom>
          <a:avLst/>
          <a:gdLst/>
          <a:ahLst/>
          <a:cxnLst/>
          <a:rect l="0" t="0" r="0" b="0"/>
          <a:pathLst>
            <a:path>
              <a:moveTo>
                <a:pt x="2457162" y="301797"/>
              </a:moveTo>
              <a:arcTo wR="1541122" hR="1541122" stAng="18388186"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404918B-935F-8E40-8E77-4D8A0192E3AE}">
      <dsp:nvSpPr>
        <dsp:cNvPr id="0" name=""/>
        <dsp:cNvSpPr/>
      </dsp:nvSpPr>
      <dsp:spPr>
        <a:xfrm>
          <a:off x="3430718" y="1541305"/>
          <a:ext cx="1436297" cy="933593"/>
        </a:xfrm>
        <a:prstGeom prst="roundRect">
          <a:avLst/>
        </a:prstGeom>
        <a:solidFill>
          <a:srgbClr val="F69F1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solidFill>
                <a:srgbClr val="103A3E"/>
              </a:solidFill>
            </a:rPr>
            <a:t>Analyse</a:t>
          </a:r>
          <a:endParaRPr lang="en-US" sz="2100" kern="1200" dirty="0">
            <a:solidFill>
              <a:srgbClr val="103A3E"/>
            </a:solidFill>
          </a:endParaRPr>
        </a:p>
        <a:p>
          <a:pPr marL="0" lvl="0" indent="0" algn="ctr" defTabSz="933450">
            <a:lnSpc>
              <a:spcPct val="90000"/>
            </a:lnSpc>
            <a:spcBef>
              <a:spcPct val="0"/>
            </a:spcBef>
            <a:spcAft>
              <a:spcPct val="35000"/>
            </a:spcAft>
            <a:buNone/>
          </a:pPr>
          <a:r>
            <a:rPr lang="en-GB" sz="2100" b="0" i="0" kern="1200" dirty="0" err="1">
              <a:solidFill>
                <a:srgbClr val="7030A0"/>
              </a:solidFill>
            </a:rPr>
            <a:t>Análisis</a:t>
          </a:r>
          <a:endParaRPr lang="en-US" sz="2100" kern="1200" dirty="0">
            <a:solidFill>
              <a:srgbClr val="7030A0"/>
            </a:solidFill>
          </a:endParaRPr>
        </a:p>
      </dsp:txBody>
      <dsp:txXfrm>
        <a:off x="3476292" y="1586879"/>
        <a:ext cx="1345149" cy="842445"/>
      </dsp:txXfrm>
    </dsp:sp>
    <dsp:sp modelId="{26B5B1EA-5AA4-7848-BDFF-A830CDA89D03}">
      <dsp:nvSpPr>
        <dsp:cNvPr id="0" name=""/>
        <dsp:cNvSpPr/>
      </dsp:nvSpPr>
      <dsp:spPr>
        <a:xfrm>
          <a:off x="1066623" y="466980"/>
          <a:ext cx="3082244" cy="3082244"/>
        </a:xfrm>
        <a:custGeom>
          <a:avLst/>
          <a:gdLst/>
          <a:ahLst/>
          <a:cxnLst/>
          <a:rect l="0" t="0" r="0" b="0"/>
          <a:pathLst>
            <a:path>
              <a:moveTo>
                <a:pt x="2922396" y="2224597"/>
              </a:moveTo>
              <a:arcTo wR="1541122" hR="1541122" stAng="1579615"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6673BBD-4B90-5649-86D1-598679102580}">
      <dsp:nvSpPr>
        <dsp:cNvPr id="0" name=""/>
        <dsp:cNvSpPr/>
      </dsp:nvSpPr>
      <dsp:spPr>
        <a:xfrm>
          <a:off x="1889596" y="3082427"/>
          <a:ext cx="1436297" cy="933593"/>
        </a:xfrm>
        <a:prstGeom prst="round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solidFill>
                <a:srgbClr val="103A3E"/>
              </a:solidFill>
            </a:rPr>
            <a:t>Prioritise</a:t>
          </a:r>
          <a:endParaRPr lang="en-US" sz="2100" kern="1200" dirty="0">
            <a:solidFill>
              <a:srgbClr val="103A3E"/>
            </a:solidFill>
          </a:endParaRPr>
        </a:p>
        <a:p>
          <a:pPr marL="0" lvl="0" indent="0" algn="ctr" defTabSz="933450">
            <a:lnSpc>
              <a:spcPct val="90000"/>
            </a:lnSpc>
            <a:spcBef>
              <a:spcPct val="0"/>
            </a:spcBef>
            <a:spcAft>
              <a:spcPct val="35000"/>
            </a:spcAft>
            <a:buNone/>
          </a:pPr>
          <a:r>
            <a:rPr lang="en-GB" sz="2100" b="0" i="0" kern="1200" dirty="0" err="1">
              <a:solidFill>
                <a:srgbClr val="7030A0"/>
              </a:solidFill>
            </a:rPr>
            <a:t>Priorizar</a:t>
          </a:r>
          <a:endParaRPr lang="en-US" sz="2100" kern="1200" dirty="0">
            <a:solidFill>
              <a:srgbClr val="7030A0"/>
            </a:solidFill>
          </a:endParaRPr>
        </a:p>
      </dsp:txBody>
      <dsp:txXfrm>
        <a:off x="1935170" y="3128001"/>
        <a:ext cx="1345149" cy="842445"/>
      </dsp:txXfrm>
    </dsp:sp>
    <dsp:sp modelId="{60B7B797-7820-F94D-8546-13DBBB7CEE17}">
      <dsp:nvSpPr>
        <dsp:cNvPr id="0" name=""/>
        <dsp:cNvSpPr/>
      </dsp:nvSpPr>
      <dsp:spPr>
        <a:xfrm>
          <a:off x="1066623" y="466980"/>
          <a:ext cx="3082244" cy="3082244"/>
        </a:xfrm>
        <a:custGeom>
          <a:avLst/>
          <a:gdLst/>
          <a:ahLst/>
          <a:cxnLst/>
          <a:rect l="0" t="0" r="0" b="0"/>
          <a:pathLst>
            <a:path>
              <a:moveTo>
                <a:pt x="625081" y="2780447"/>
              </a:moveTo>
              <a:arcTo wR="1541122" hR="1541122" stAng="7588186"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0C51EFE-3409-1045-A687-042255DA9479}">
      <dsp:nvSpPr>
        <dsp:cNvPr id="0" name=""/>
        <dsp:cNvSpPr/>
      </dsp:nvSpPr>
      <dsp:spPr>
        <a:xfrm>
          <a:off x="348474" y="1541305"/>
          <a:ext cx="1436297" cy="933593"/>
        </a:xfrm>
        <a:prstGeom prst="roundRect">
          <a:avLst/>
        </a:prstGeom>
        <a:solidFill>
          <a:srgbClr val="A3C95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103A3E"/>
              </a:solidFill>
            </a:rPr>
            <a:t>Act</a:t>
          </a:r>
        </a:p>
        <a:p>
          <a:pPr marL="0" lvl="0" indent="0" algn="ctr" defTabSz="933450">
            <a:lnSpc>
              <a:spcPct val="90000"/>
            </a:lnSpc>
            <a:spcBef>
              <a:spcPct val="0"/>
            </a:spcBef>
            <a:spcAft>
              <a:spcPct val="35000"/>
            </a:spcAft>
            <a:buNone/>
          </a:pPr>
          <a:r>
            <a:rPr lang="en-GB" sz="2100" b="0" i="0" kern="1200" dirty="0" err="1">
              <a:solidFill>
                <a:srgbClr val="7030A0"/>
              </a:solidFill>
            </a:rPr>
            <a:t>Actuar</a:t>
          </a:r>
          <a:endParaRPr lang="en-US" sz="2100" kern="1200" dirty="0">
            <a:solidFill>
              <a:srgbClr val="7030A0"/>
            </a:solidFill>
          </a:endParaRPr>
        </a:p>
      </dsp:txBody>
      <dsp:txXfrm>
        <a:off x="394048" y="1586879"/>
        <a:ext cx="1345149" cy="842445"/>
      </dsp:txXfrm>
    </dsp:sp>
    <dsp:sp modelId="{E62B7A6B-1A12-5541-8206-E96FA0E3AAE9}">
      <dsp:nvSpPr>
        <dsp:cNvPr id="0" name=""/>
        <dsp:cNvSpPr/>
      </dsp:nvSpPr>
      <dsp:spPr>
        <a:xfrm>
          <a:off x="1066623" y="466980"/>
          <a:ext cx="3082244" cy="3082244"/>
        </a:xfrm>
        <a:custGeom>
          <a:avLst/>
          <a:gdLst/>
          <a:ahLst/>
          <a:cxnLst/>
          <a:rect l="0" t="0" r="0" b="0"/>
          <a:pathLst>
            <a:path>
              <a:moveTo>
                <a:pt x="159847" y="857646"/>
              </a:moveTo>
              <a:arcTo wR="1541122" hR="1541122" stAng="12379615"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A40F-9D9E-4F4B-930A-8479E98B3B76}">
      <dsp:nvSpPr>
        <dsp:cNvPr id="0" name=""/>
        <dsp:cNvSpPr/>
      </dsp:nvSpPr>
      <dsp:spPr>
        <a:xfrm>
          <a:off x="8141729"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04C99-21F5-374F-ABBB-0095753733AA}">
      <dsp:nvSpPr>
        <dsp:cNvPr id="0" name=""/>
        <dsp:cNvSpPr/>
      </dsp:nvSpPr>
      <dsp:spPr>
        <a:xfrm>
          <a:off x="8096009"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51E148-BAF9-A64A-A621-5955810C7666}">
      <dsp:nvSpPr>
        <dsp:cNvPr id="0" name=""/>
        <dsp:cNvSpPr/>
      </dsp:nvSpPr>
      <dsp:spPr>
        <a:xfrm>
          <a:off x="6295453"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5A571-F177-2B4B-87A0-BC87AD31B632}">
      <dsp:nvSpPr>
        <dsp:cNvPr id="0" name=""/>
        <dsp:cNvSpPr/>
      </dsp:nvSpPr>
      <dsp:spPr>
        <a:xfrm>
          <a:off x="5372315" y="1362739"/>
          <a:ext cx="2769413" cy="439329"/>
        </a:xfrm>
        <a:custGeom>
          <a:avLst/>
          <a:gdLst/>
          <a:ahLst/>
          <a:cxnLst/>
          <a:rect l="0" t="0" r="0" b="0"/>
          <a:pathLst>
            <a:path>
              <a:moveTo>
                <a:pt x="0" y="0"/>
              </a:moveTo>
              <a:lnTo>
                <a:pt x="0" y="299390"/>
              </a:lnTo>
              <a:lnTo>
                <a:pt x="2769413" y="299390"/>
              </a:lnTo>
              <a:lnTo>
                <a:pt x="2769413"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2677B-0820-8344-929D-4BE410FCBEB1}">
      <dsp:nvSpPr>
        <dsp:cNvPr id="0" name=""/>
        <dsp:cNvSpPr/>
      </dsp:nvSpPr>
      <dsp:spPr>
        <a:xfrm>
          <a:off x="2602902"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77B4B-AC6F-DF48-9B30-910B1FDE31BF}">
      <dsp:nvSpPr>
        <dsp:cNvPr id="0" name=""/>
        <dsp:cNvSpPr/>
      </dsp:nvSpPr>
      <dsp:spPr>
        <a:xfrm>
          <a:off x="2557182"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27BD8D-3C2E-2F49-8F1A-53D77FE550AD}">
      <dsp:nvSpPr>
        <dsp:cNvPr id="0" name=""/>
        <dsp:cNvSpPr/>
      </dsp:nvSpPr>
      <dsp:spPr>
        <a:xfrm>
          <a:off x="756626"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A6A39-B227-D640-8AFC-C7266044D9CB}">
      <dsp:nvSpPr>
        <dsp:cNvPr id="0" name=""/>
        <dsp:cNvSpPr/>
      </dsp:nvSpPr>
      <dsp:spPr>
        <a:xfrm>
          <a:off x="2602902" y="1362739"/>
          <a:ext cx="2769413" cy="439329"/>
        </a:xfrm>
        <a:custGeom>
          <a:avLst/>
          <a:gdLst/>
          <a:ahLst/>
          <a:cxnLst/>
          <a:rect l="0" t="0" r="0" b="0"/>
          <a:pathLst>
            <a:path>
              <a:moveTo>
                <a:pt x="2769413" y="0"/>
              </a:moveTo>
              <a:lnTo>
                <a:pt x="2769413" y="299390"/>
              </a:lnTo>
              <a:lnTo>
                <a:pt x="0" y="299390"/>
              </a:lnTo>
              <a:lnTo>
                <a:pt x="0"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B050E-D8E5-AF4D-B935-E6D01BBD1D8A}">
      <dsp:nvSpPr>
        <dsp:cNvPr id="0" name=""/>
        <dsp:cNvSpPr/>
      </dsp:nvSpPr>
      <dsp:spPr>
        <a:xfrm>
          <a:off x="4617021" y="403515"/>
          <a:ext cx="1510589" cy="959224"/>
        </a:xfrm>
        <a:prstGeom prst="roundRect">
          <a:avLst>
            <a:gd name="adj" fmla="val 10000"/>
          </a:avLst>
        </a:prstGeom>
        <a:solidFill>
          <a:srgbClr val="103A3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3F4188-BEE2-CF4C-9B99-5502E3F7CDEF}">
      <dsp:nvSpPr>
        <dsp:cNvPr id="0" name=""/>
        <dsp:cNvSpPr/>
      </dsp:nvSpPr>
      <dsp:spPr>
        <a:xfrm>
          <a:off x="4784864" y="562966"/>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Risk</a:t>
          </a:r>
        </a:p>
        <a:p>
          <a:pPr marL="0" lvl="0" indent="0" algn="ctr" defTabSz="800100">
            <a:lnSpc>
              <a:spcPct val="90000"/>
            </a:lnSpc>
            <a:spcBef>
              <a:spcPct val="0"/>
            </a:spcBef>
            <a:spcAft>
              <a:spcPct val="35000"/>
            </a:spcAft>
            <a:buNone/>
          </a:pPr>
          <a:r>
            <a:rPr lang="en-GB" sz="1800" b="0" i="0" kern="1200" dirty="0" err="1">
              <a:solidFill>
                <a:srgbClr val="7030A0"/>
              </a:solidFill>
            </a:rPr>
            <a:t>Riesgo</a:t>
          </a:r>
          <a:endParaRPr lang="en-US" sz="1800" b="0" kern="1200" dirty="0">
            <a:solidFill>
              <a:srgbClr val="7030A0"/>
            </a:solidFill>
          </a:endParaRPr>
        </a:p>
      </dsp:txBody>
      <dsp:txXfrm>
        <a:off x="4812959" y="591061"/>
        <a:ext cx="1454399" cy="903034"/>
      </dsp:txXfrm>
    </dsp:sp>
    <dsp:sp modelId="{CF25C199-F03B-8B41-9E12-442FD7E60FB2}">
      <dsp:nvSpPr>
        <dsp:cNvPr id="0" name=""/>
        <dsp:cNvSpPr/>
      </dsp:nvSpPr>
      <dsp:spPr>
        <a:xfrm>
          <a:off x="1847607" y="1802068"/>
          <a:ext cx="1510589" cy="959224"/>
        </a:xfrm>
        <a:prstGeom prst="roundRect">
          <a:avLst>
            <a:gd name="adj" fmla="val 10000"/>
          </a:avLst>
        </a:prstGeom>
        <a:solidFill>
          <a:srgbClr val="FFE21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C0738F7-C848-344B-9255-19AC686E1AEF}">
      <dsp:nvSpPr>
        <dsp:cNvPr id="0" name=""/>
        <dsp:cNvSpPr/>
      </dsp:nvSpPr>
      <dsp:spPr>
        <a:xfrm>
          <a:off x="2015451"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Impacts</a:t>
          </a:r>
        </a:p>
        <a:p>
          <a:pPr marL="0" lvl="0" indent="0" algn="ctr" defTabSz="622300">
            <a:lnSpc>
              <a:spcPct val="90000"/>
            </a:lnSpc>
            <a:spcBef>
              <a:spcPct val="0"/>
            </a:spcBef>
            <a:spcAft>
              <a:spcPct val="35000"/>
            </a:spcAft>
            <a:buNone/>
          </a:pPr>
          <a:r>
            <a:rPr lang="en-GB" sz="1400" b="0" i="0" kern="1200" dirty="0" err="1">
              <a:solidFill>
                <a:srgbClr val="7030A0"/>
              </a:solidFill>
            </a:rPr>
            <a:t>Impactos</a:t>
          </a:r>
          <a:endParaRPr lang="en-US" sz="1400" b="0" kern="1200" dirty="0">
            <a:solidFill>
              <a:srgbClr val="7030A0"/>
            </a:solidFill>
          </a:endParaRPr>
        </a:p>
      </dsp:txBody>
      <dsp:txXfrm>
        <a:off x="2043546" y="1989614"/>
        <a:ext cx="1454399" cy="903034"/>
      </dsp:txXfrm>
    </dsp:sp>
    <dsp:sp modelId="{9F3557A6-F4A1-244C-86B2-4965A94A89F1}">
      <dsp:nvSpPr>
        <dsp:cNvPr id="0" name=""/>
        <dsp:cNvSpPr/>
      </dsp:nvSpPr>
      <dsp:spPr>
        <a:xfrm>
          <a:off x="1332"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A9BF82-C0E6-E645-9C7B-AFBD09C9D8EC}">
      <dsp:nvSpPr>
        <dsp:cNvPr id="0" name=""/>
        <dsp:cNvSpPr/>
      </dsp:nvSpPr>
      <dsp:spPr>
        <a:xfrm>
          <a:off x="169175" y="3360073"/>
          <a:ext cx="1510589" cy="959224"/>
        </a:xfrm>
        <a:prstGeom prst="roundRect">
          <a:avLst>
            <a:gd name="adj" fmla="val 10000"/>
          </a:avLst>
        </a:prstGeom>
        <a:solidFill>
          <a:prstClr val="white">
            <a:alpha val="90000"/>
            <a:hueOff val="0"/>
            <a:satOff val="0"/>
            <a:lumOff val="0"/>
            <a:alphaOff val="0"/>
          </a:prst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a:t>
          </a:r>
          <a:r>
            <a:rPr lang="en-GB" sz="1200" b="0" i="0" kern="1200" dirty="0" err="1">
              <a:solidFill>
                <a:srgbClr val="7030A0"/>
              </a:solidFill>
            </a:rPr>
            <a:t>en</a:t>
          </a:r>
          <a:r>
            <a:rPr lang="en-GB" sz="1200" b="0" i="0" kern="1200" dirty="0">
              <a:solidFill>
                <a:srgbClr val="7030A0"/>
              </a:solidFill>
            </a:rPr>
            <a:t> las personas</a:t>
          </a:r>
          <a:endParaRPr lang="en-US" sz="1200" kern="1200" dirty="0">
            <a:solidFill>
              <a:srgbClr val="7030A0"/>
            </a:solidFill>
            <a:latin typeface="Arial"/>
            <a:ea typeface="+mn-ea"/>
            <a:cs typeface="+mn-cs"/>
          </a:endParaRPr>
        </a:p>
      </dsp:txBody>
      <dsp:txXfrm>
        <a:off x="197270" y="3388168"/>
        <a:ext cx="1454399" cy="903034"/>
      </dsp:txXfrm>
    </dsp:sp>
    <dsp:sp modelId="{1C91866B-2F76-8C40-B8E1-56CAA9246068}">
      <dsp:nvSpPr>
        <dsp:cNvPr id="0" name=""/>
        <dsp:cNvSpPr/>
      </dsp:nvSpPr>
      <dsp:spPr>
        <a:xfrm>
          <a:off x="1847607"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547539-8644-5E46-A752-B8B13294D5B2}">
      <dsp:nvSpPr>
        <dsp:cNvPr id="0" name=""/>
        <dsp:cNvSpPr/>
      </dsp:nvSpPr>
      <dsp:spPr>
        <a:xfrm>
          <a:off x="2015451"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Socio-economic impacts</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a:t>
          </a:r>
          <a:r>
            <a:rPr lang="en-GB" sz="1200" b="0" i="0" kern="1200" dirty="0" err="1">
              <a:solidFill>
                <a:srgbClr val="7030A0"/>
              </a:solidFill>
            </a:rPr>
            <a:t>socioeconómicos</a:t>
          </a:r>
          <a:endParaRPr lang="en-US" sz="1200" kern="1200" dirty="0">
            <a:solidFill>
              <a:srgbClr val="7030A0"/>
            </a:solidFill>
          </a:endParaRPr>
        </a:p>
      </dsp:txBody>
      <dsp:txXfrm>
        <a:off x="2043546" y="3388168"/>
        <a:ext cx="1454399" cy="903034"/>
      </dsp:txXfrm>
    </dsp:sp>
    <dsp:sp modelId="{C06A3471-DA25-8947-9B21-42F054C5DA1C}">
      <dsp:nvSpPr>
        <dsp:cNvPr id="0" name=""/>
        <dsp:cNvSpPr/>
      </dsp:nvSpPr>
      <dsp:spPr>
        <a:xfrm>
          <a:off x="3693883"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573F49-1DE1-CC46-8363-FDC955C87A1C}">
      <dsp:nvSpPr>
        <dsp:cNvPr id="0" name=""/>
        <dsp:cNvSpPr/>
      </dsp:nvSpPr>
      <dsp:spPr>
        <a:xfrm>
          <a:off x="3861726"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Non-material impacts</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no </a:t>
          </a:r>
          <a:r>
            <a:rPr lang="en-GB" sz="1200" b="0" i="0" kern="1200" dirty="0" err="1">
              <a:solidFill>
                <a:srgbClr val="7030A0"/>
              </a:solidFill>
            </a:rPr>
            <a:t>materiales</a:t>
          </a:r>
          <a:endParaRPr lang="en-US" sz="1200" kern="1200" dirty="0">
            <a:solidFill>
              <a:srgbClr val="7030A0"/>
            </a:solidFill>
          </a:endParaRPr>
        </a:p>
      </dsp:txBody>
      <dsp:txXfrm>
        <a:off x="3889821" y="3388168"/>
        <a:ext cx="1454399" cy="903034"/>
      </dsp:txXfrm>
    </dsp:sp>
    <dsp:sp modelId="{8B4D1F65-55CB-C14F-B6D0-A008A6B0F9ED}">
      <dsp:nvSpPr>
        <dsp:cNvPr id="0" name=""/>
        <dsp:cNvSpPr/>
      </dsp:nvSpPr>
      <dsp:spPr>
        <a:xfrm>
          <a:off x="7386434" y="1802068"/>
          <a:ext cx="1510589" cy="959224"/>
        </a:xfrm>
        <a:prstGeom prst="roundRect">
          <a:avLst>
            <a:gd name="adj" fmla="val 10000"/>
          </a:avLst>
        </a:prstGeom>
        <a:solidFill>
          <a:srgbClr val="F69F1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FB2315-67DD-4049-8A58-FAA205BE0188}">
      <dsp:nvSpPr>
        <dsp:cNvPr id="0" name=""/>
        <dsp:cNvSpPr/>
      </dsp:nvSpPr>
      <dsp:spPr>
        <a:xfrm>
          <a:off x="7554278"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Likelihood</a:t>
          </a:r>
        </a:p>
        <a:p>
          <a:pPr marL="0" lvl="0" indent="0" algn="ctr" defTabSz="622300">
            <a:lnSpc>
              <a:spcPct val="90000"/>
            </a:lnSpc>
            <a:spcBef>
              <a:spcPct val="0"/>
            </a:spcBef>
            <a:spcAft>
              <a:spcPct val="35000"/>
            </a:spcAft>
            <a:buNone/>
          </a:pPr>
          <a:r>
            <a:rPr lang="en-GB" sz="1400" b="0" i="0" kern="1200" dirty="0" err="1">
              <a:solidFill>
                <a:srgbClr val="7030A0"/>
              </a:solidFill>
            </a:rPr>
            <a:t>Probabilidad</a:t>
          </a:r>
          <a:endParaRPr lang="en-US" sz="1400" b="0" kern="1200" dirty="0">
            <a:solidFill>
              <a:srgbClr val="7030A0"/>
            </a:solidFill>
          </a:endParaRPr>
        </a:p>
      </dsp:txBody>
      <dsp:txXfrm>
        <a:off x="7582373" y="1989614"/>
        <a:ext cx="1454399" cy="903034"/>
      </dsp:txXfrm>
    </dsp:sp>
    <dsp:sp modelId="{172381C6-1B41-1049-87B3-6E04FD055E2D}">
      <dsp:nvSpPr>
        <dsp:cNvPr id="0" name=""/>
        <dsp:cNvSpPr/>
      </dsp:nvSpPr>
      <dsp:spPr>
        <a:xfrm>
          <a:off x="5540159"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D27D43-D1D7-C243-B2F4-F245B435C3B0}">
      <dsp:nvSpPr>
        <dsp:cNvPr id="0" name=""/>
        <dsp:cNvSpPr/>
      </dsp:nvSpPr>
      <dsp:spPr>
        <a:xfrm>
          <a:off x="5708002"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Threat / hazard</a:t>
          </a:r>
        </a:p>
        <a:p>
          <a:pPr marL="0" lvl="0" indent="0" algn="ctr" defTabSz="533400">
            <a:lnSpc>
              <a:spcPct val="90000"/>
            </a:lnSpc>
            <a:spcBef>
              <a:spcPct val="0"/>
            </a:spcBef>
            <a:spcAft>
              <a:spcPct val="35000"/>
            </a:spcAft>
            <a:buNone/>
          </a:pPr>
          <a:r>
            <a:rPr lang="en-GB" sz="1200" b="0" i="0" kern="1200" dirty="0" err="1">
              <a:solidFill>
                <a:srgbClr val="7030A0"/>
              </a:solidFill>
            </a:rPr>
            <a:t>Amenaza</a:t>
          </a:r>
          <a:r>
            <a:rPr lang="en-GB" sz="1200" b="0" i="0" kern="1200" dirty="0">
              <a:solidFill>
                <a:srgbClr val="7030A0"/>
              </a:solidFill>
            </a:rPr>
            <a:t> / </a:t>
          </a:r>
          <a:r>
            <a:rPr lang="en-GB" sz="1200" b="0" i="0" kern="1200" dirty="0" err="1">
              <a:solidFill>
                <a:srgbClr val="7030A0"/>
              </a:solidFill>
            </a:rPr>
            <a:t>peligro</a:t>
          </a:r>
          <a:endParaRPr lang="en-US" sz="1800" kern="1200" dirty="0">
            <a:solidFill>
              <a:srgbClr val="7030A0"/>
            </a:solidFill>
          </a:endParaRPr>
        </a:p>
      </dsp:txBody>
      <dsp:txXfrm>
        <a:off x="5736097" y="3388168"/>
        <a:ext cx="1454399" cy="903034"/>
      </dsp:txXfrm>
    </dsp:sp>
    <dsp:sp modelId="{4BCC7514-20A4-2C4F-B77C-BBE8EF31184F}">
      <dsp:nvSpPr>
        <dsp:cNvPr id="0" name=""/>
        <dsp:cNvSpPr/>
      </dsp:nvSpPr>
      <dsp:spPr>
        <a:xfrm>
          <a:off x="7386434"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BBD91-6331-9A44-9F91-610360614C4D}">
      <dsp:nvSpPr>
        <dsp:cNvPr id="0" name=""/>
        <dsp:cNvSpPr/>
      </dsp:nvSpPr>
      <dsp:spPr>
        <a:xfrm>
          <a:off x="7554278"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Exposure</a:t>
          </a:r>
        </a:p>
        <a:p>
          <a:pPr marL="0" lvl="0" indent="0" algn="ctr" defTabSz="533400">
            <a:lnSpc>
              <a:spcPct val="90000"/>
            </a:lnSpc>
            <a:spcBef>
              <a:spcPct val="0"/>
            </a:spcBef>
            <a:spcAft>
              <a:spcPct val="35000"/>
            </a:spcAft>
            <a:buNone/>
          </a:pPr>
          <a:r>
            <a:rPr lang="en-GB" sz="1200" b="0" i="0" kern="1200" dirty="0" err="1">
              <a:solidFill>
                <a:srgbClr val="7030A0"/>
              </a:solidFill>
            </a:rPr>
            <a:t>Exposición</a:t>
          </a:r>
          <a:endParaRPr lang="en-US" sz="1200" kern="1200" dirty="0">
            <a:solidFill>
              <a:srgbClr val="7030A0"/>
            </a:solidFill>
          </a:endParaRPr>
        </a:p>
      </dsp:txBody>
      <dsp:txXfrm>
        <a:off x="7582373" y="3388168"/>
        <a:ext cx="1454399" cy="903034"/>
      </dsp:txXfrm>
    </dsp:sp>
    <dsp:sp modelId="{FE280521-A786-294A-A753-AE003ACF91EE}">
      <dsp:nvSpPr>
        <dsp:cNvPr id="0" name=""/>
        <dsp:cNvSpPr/>
      </dsp:nvSpPr>
      <dsp:spPr>
        <a:xfrm>
          <a:off x="9232710"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26B3AE-5C7F-1A4B-8ABF-46CE63C085DD}">
      <dsp:nvSpPr>
        <dsp:cNvPr id="0" name=""/>
        <dsp:cNvSpPr/>
      </dsp:nvSpPr>
      <dsp:spPr>
        <a:xfrm>
          <a:off x="9400553"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Vulnerability</a:t>
          </a:r>
        </a:p>
        <a:p>
          <a:pPr marL="0" lvl="0" indent="0" algn="ctr" defTabSz="533400">
            <a:lnSpc>
              <a:spcPct val="90000"/>
            </a:lnSpc>
            <a:spcBef>
              <a:spcPct val="0"/>
            </a:spcBef>
            <a:spcAft>
              <a:spcPct val="35000"/>
            </a:spcAft>
            <a:buNone/>
          </a:pPr>
          <a:r>
            <a:rPr lang="en-GB" sz="1200" b="0" i="0" kern="1200" dirty="0" err="1">
              <a:solidFill>
                <a:srgbClr val="7030A0"/>
              </a:solidFill>
            </a:rPr>
            <a:t>Vulnerabilidad</a:t>
          </a:r>
          <a:endParaRPr lang="en-US" sz="1200" kern="1200" dirty="0">
            <a:solidFill>
              <a:srgbClr val="7030A0"/>
            </a:solidFill>
          </a:endParaRPr>
        </a:p>
      </dsp:txBody>
      <dsp:txXfrm>
        <a:off x="9428648" y="3388168"/>
        <a:ext cx="1454399" cy="903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A40F-9D9E-4F4B-930A-8479E98B3B76}">
      <dsp:nvSpPr>
        <dsp:cNvPr id="0" name=""/>
        <dsp:cNvSpPr/>
      </dsp:nvSpPr>
      <dsp:spPr>
        <a:xfrm>
          <a:off x="8141729"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04C99-21F5-374F-ABBB-0095753733AA}">
      <dsp:nvSpPr>
        <dsp:cNvPr id="0" name=""/>
        <dsp:cNvSpPr/>
      </dsp:nvSpPr>
      <dsp:spPr>
        <a:xfrm>
          <a:off x="8096009"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51E148-BAF9-A64A-A621-5955810C7666}">
      <dsp:nvSpPr>
        <dsp:cNvPr id="0" name=""/>
        <dsp:cNvSpPr/>
      </dsp:nvSpPr>
      <dsp:spPr>
        <a:xfrm>
          <a:off x="6295453"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5A571-F177-2B4B-87A0-BC87AD31B632}">
      <dsp:nvSpPr>
        <dsp:cNvPr id="0" name=""/>
        <dsp:cNvSpPr/>
      </dsp:nvSpPr>
      <dsp:spPr>
        <a:xfrm>
          <a:off x="5372315" y="1362739"/>
          <a:ext cx="2769413" cy="439329"/>
        </a:xfrm>
        <a:custGeom>
          <a:avLst/>
          <a:gdLst/>
          <a:ahLst/>
          <a:cxnLst/>
          <a:rect l="0" t="0" r="0" b="0"/>
          <a:pathLst>
            <a:path>
              <a:moveTo>
                <a:pt x="0" y="0"/>
              </a:moveTo>
              <a:lnTo>
                <a:pt x="0" y="299390"/>
              </a:lnTo>
              <a:lnTo>
                <a:pt x="2769413" y="299390"/>
              </a:lnTo>
              <a:lnTo>
                <a:pt x="2769413"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2677B-0820-8344-929D-4BE410FCBEB1}">
      <dsp:nvSpPr>
        <dsp:cNvPr id="0" name=""/>
        <dsp:cNvSpPr/>
      </dsp:nvSpPr>
      <dsp:spPr>
        <a:xfrm>
          <a:off x="2602902"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77B4B-AC6F-DF48-9B30-910B1FDE31BF}">
      <dsp:nvSpPr>
        <dsp:cNvPr id="0" name=""/>
        <dsp:cNvSpPr/>
      </dsp:nvSpPr>
      <dsp:spPr>
        <a:xfrm>
          <a:off x="2557182"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27BD8D-3C2E-2F49-8F1A-53D77FE550AD}">
      <dsp:nvSpPr>
        <dsp:cNvPr id="0" name=""/>
        <dsp:cNvSpPr/>
      </dsp:nvSpPr>
      <dsp:spPr>
        <a:xfrm>
          <a:off x="756626"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A6A39-B227-D640-8AFC-C7266044D9CB}">
      <dsp:nvSpPr>
        <dsp:cNvPr id="0" name=""/>
        <dsp:cNvSpPr/>
      </dsp:nvSpPr>
      <dsp:spPr>
        <a:xfrm>
          <a:off x="2602902" y="1362739"/>
          <a:ext cx="2769413" cy="439329"/>
        </a:xfrm>
        <a:custGeom>
          <a:avLst/>
          <a:gdLst/>
          <a:ahLst/>
          <a:cxnLst/>
          <a:rect l="0" t="0" r="0" b="0"/>
          <a:pathLst>
            <a:path>
              <a:moveTo>
                <a:pt x="2769413" y="0"/>
              </a:moveTo>
              <a:lnTo>
                <a:pt x="2769413" y="299390"/>
              </a:lnTo>
              <a:lnTo>
                <a:pt x="0" y="299390"/>
              </a:lnTo>
              <a:lnTo>
                <a:pt x="0"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B050E-D8E5-AF4D-B935-E6D01BBD1D8A}">
      <dsp:nvSpPr>
        <dsp:cNvPr id="0" name=""/>
        <dsp:cNvSpPr/>
      </dsp:nvSpPr>
      <dsp:spPr>
        <a:xfrm>
          <a:off x="4617021" y="403515"/>
          <a:ext cx="1510589" cy="959224"/>
        </a:xfrm>
        <a:prstGeom prst="roundRect">
          <a:avLst>
            <a:gd name="adj" fmla="val 10000"/>
          </a:avLst>
        </a:prstGeom>
        <a:solidFill>
          <a:srgbClr val="103A3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3F4188-BEE2-CF4C-9B99-5502E3F7CDEF}">
      <dsp:nvSpPr>
        <dsp:cNvPr id="0" name=""/>
        <dsp:cNvSpPr/>
      </dsp:nvSpPr>
      <dsp:spPr>
        <a:xfrm>
          <a:off x="4784864" y="562966"/>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Risk</a:t>
          </a:r>
        </a:p>
        <a:p>
          <a:pPr marL="0" lvl="0" indent="0" algn="ctr" defTabSz="800100">
            <a:lnSpc>
              <a:spcPct val="90000"/>
            </a:lnSpc>
            <a:spcBef>
              <a:spcPct val="0"/>
            </a:spcBef>
            <a:spcAft>
              <a:spcPct val="35000"/>
            </a:spcAft>
            <a:buNone/>
          </a:pPr>
          <a:r>
            <a:rPr lang="en-GB" sz="1800" b="0" i="0" kern="1200" dirty="0" err="1">
              <a:solidFill>
                <a:srgbClr val="7030A0"/>
              </a:solidFill>
            </a:rPr>
            <a:t>Riesgo</a:t>
          </a:r>
          <a:endParaRPr lang="en-US" sz="1800" b="0" kern="1200" dirty="0">
            <a:solidFill>
              <a:srgbClr val="7030A0"/>
            </a:solidFill>
          </a:endParaRPr>
        </a:p>
      </dsp:txBody>
      <dsp:txXfrm>
        <a:off x="4812959" y="591061"/>
        <a:ext cx="1454399" cy="903034"/>
      </dsp:txXfrm>
    </dsp:sp>
    <dsp:sp modelId="{CF25C199-F03B-8B41-9E12-442FD7E60FB2}">
      <dsp:nvSpPr>
        <dsp:cNvPr id="0" name=""/>
        <dsp:cNvSpPr/>
      </dsp:nvSpPr>
      <dsp:spPr>
        <a:xfrm>
          <a:off x="1847607" y="1802068"/>
          <a:ext cx="1510589" cy="959224"/>
        </a:xfrm>
        <a:prstGeom prst="roundRect">
          <a:avLst>
            <a:gd name="adj" fmla="val 10000"/>
          </a:avLst>
        </a:prstGeom>
        <a:solidFill>
          <a:srgbClr val="FFE21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C0738F7-C848-344B-9255-19AC686E1AEF}">
      <dsp:nvSpPr>
        <dsp:cNvPr id="0" name=""/>
        <dsp:cNvSpPr/>
      </dsp:nvSpPr>
      <dsp:spPr>
        <a:xfrm>
          <a:off x="2015451"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Impacts</a:t>
          </a:r>
        </a:p>
        <a:p>
          <a:pPr marL="0" lvl="0" indent="0" algn="ctr" defTabSz="622300">
            <a:lnSpc>
              <a:spcPct val="90000"/>
            </a:lnSpc>
            <a:spcBef>
              <a:spcPct val="0"/>
            </a:spcBef>
            <a:spcAft>
              <a:spcPct val="35000"/>
            </a:spcAft>
            <a:buNone/>
          </a:pPr>
          <a:r>
            <a:rPr lang="en-GB" sz="1400" b="0" i="0" kern="1200" dirty="0" err="1">
              <a:solidFill>
                <a:srgbClr val="7030A0"/>
              </a:solidFill>
            </a:rPr>
            <a:t>Impactos</a:t>
          </a:r>
          <a:endParaRPr lang="en-US" sz="1400" b="0" kern="1200" dirty="0">
            <a:solidFill>
              <a:srgbClr val="7030A0"/>
            </a:solidFill>
          </a:endParaRPr>
        </a:p>
      </dsp:txBody>
      <dsp:txXfrm>
        <a:off x="2043546" y="1989614"/>
        <a:ext cx="1454399" cy="903034"/>
      </dsp:txXfrm>
    </dsp:sp>
    <dsp:sp modelId="{9F3557A6-F4A1-244C-86B2-4965A94A89F1}">
      <dsp:nvSpPr>
        <dsp:cNvPr id="0" name=""/>
        <dsp:cNvSpPr/>
      </dsp:nvSpPr>
      <dsp:spPr>
        <a:xfrm>
          <a:off x="1332"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A9BF82-C0E6-E645-9C7B-AFBD09C9D8EC}">
      <dsp:nvSpPr>
        <dsp:cNvPr id="0" name=""/>
        <dsp:cNvSpPr/>
      </dsp:nvSpPr>
      <dsp:spPr>
        <a:xfrm>
          <a:off x="169175" y="3360073"/>
          <a:ext cx="1510589" cy="959224"/>
        </a:xfrm>
        <a:prstGeom prst="roundRect">
          <a:avLst>
            <a:gd name="adj" fmla="val 10000"/>
          </a:avLst>
        </a:prstGeom>
        <a:solidFill>
          <a:prstClr val="white">
            <a:alpha val="90000"/>
            <a:hueOff val="0"/>
            <a:satOff val="0"/>
            <a:lumOff val="0"/>
            <a:alphaOff val="0"/>
          </a:prst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a:t>
          </a:r>
          <a:r>
            <a:rPr lang="en-GB" sz="1200" b="0" i="0" kern="1200" dirty="0" err="1">
              <a:solidFill>
                <a:srgbClr val="7030A0"/>
              </a:solidFill>
            </a:rPr>
            <a:t>en</a:t>
          </a:r>
          <a:r>
            <a:rPr lang="en-GB" sz="1200" b="0" i="0" kern="1200" dirty="0">
              <a:solidFill>
                <a:srgbClr val="7030A0"/>
              </a:solidFill>
            </a:rPr>
            <a:t> las personas</a:t>
          </a:r>
          <a:endParaRPr lang="en-US" sz="1200" kern="1200" dirty="0">
            <a:solidFill>
              <a:srgbClr val="7030A0"/>
            </a:solidFill>
            <a:latin typeface="Arial"/>
            <a:ea typeface="+mn-ea"/>
            <a:cs typeface="+mn-cs"/>
          </a:endParaRPr>
        </a:p>
      </dsp:txBody>
      <dsp:txXfrm>
        <a:off x="197270" y="3388168"/>
        <a:ext cx="1454399" cy="903034"/>
      </dsp:txXfrm>
    </dsp:sp>
    <dsp:sp modelId="{1C91866B-2F76-8C40-B8E1-56CAA9246068}">
      <dsp:nvSpPr>
        <dsp:cNvPr id="0" name=""/>
        <dsp:cNvSpPr/>
      </dsp:nvSpPr>
      <dsp:spPr>
        <a:xfrm>
          <a:off x="1847607"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547539-8644-5E46-A752-B8B13294D5B2}">
      <dsp:nvSpPr>
        <dsp:cNvPr id="0" name=""/>
        <dsp:cNvSpPr/>
      </dsp:nvSpPr>
      <dsp:spPr>
        <a:xfrm>
          <a:off x="2015451"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Socio-economic impacts</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a:t>
          </a:r>
          <a:r>
            <a:rPr lang="en-GB" sz="1200" b="0" i="0" kern="1200" dirty="0" err="1">
              <a:solidFill>
                <a:srgbClr val="7030A0"/>
              </a:solidFill>
            </a:rPr>
            <a:t>socioeconómicos</a:t>
          </a:r>
          <a:endParaRPr lang="en-US" sz="1200" kern="1200" dirty="0">
            <a:solidFill>
              <a:srgbClr val="7030A0"/>
            </a:solidFill>
          </a:endParaRPr>
        </a:p>
      </dsp:txBody>
      <dsp:txXfrm>
        <a:off x="2043546" y="3388168"/>
        <a:ext cx="1454399" cy="903034"/>
      </dsp:txXfrm>
    </dsp:sp>
    <dsp:sp modelId="{C06A3471-DA25-8947-9B21-42F054C5DA1C}">
      <dsp:nvSpPr>
        <dsp:cNvPr id="0" name=""/>
        <dsp:cNvSpPr/>
      </dsp:nvSpPr>
      <dsp:spPr>
        <a:xfrm>
          <a:off x="3693883"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573F49-1DE1-CC46-8363-FDC955C87A1C}">
      <dsp:nvSpPr>
        <dsp:cNvPr id="0" name=""/>
        <dsp:cNvSpPr/>
      </dsp:nvSpPr>
      <dsp:spPr>
        <a:xfrm>
          <a:off x="3861726"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Non-material impacts</a:t>
          </a:r>
        </a:p>
        <a:p>
          <a:pPr marL="0" lvl="0" indent="0" algn="ctr" defTabSz="533400">
            <a:lnSpc>
              <a:spcPct val="90000"/>
            </a:lnSpc>
            <a:spcBef>
              <a:spcPct val="0"/>
            </a:spcBef>
            <a:spcAft>
              <a:spcPct val="35000"/>
            </a:spcAft>
            <a:buNone/>
          </a:pPr>
          <a:r>
            <a:rPr lang="en-GB" sz="1200" b="0" i="0" kern="1200" dirty="0" err="1">
              <a:solidFill>
                <a:srgbClr val="7030A0"/>
              </a:solidFill>
            </a:rPr>
            <a:t>Impactos</a:t>
          </a:r>
          <a:r>
            <a:rPr lang="en-GB" sz="1200" b="0" i="0" kern="1200" dirty="0">
              <a:solidFill>
                <a:srgbClr val="7030A0"/>
              </a:solidFill>
            </a:rPr>
            <a:t> no </a:t>
          </a:r>
          <a:r>
            <a:rPr lang="en-GB" sz="1200" b="0" i="0" kern="1200" dirty="0" err="1">
              <a:solidFill>
                <a:srgbClr val="7030A0"/>
              </a:solidFill>
            </a:rPr>
            <a:t>materiales</a:t>
          </a:r>
          <a:endParaRPr lang="en-US" sz="1200" kern="1200" dirty="0">
            <a:solidFill>
              <a:srgbClr val="7030A0"/>
            </a:solidFill>
          </a:endParaRPr>
        </a:p>
      </dsp:txBody>
      <dsp:txXfrm>
        <a:off x="3889821" y="3388168"/>
        <a:ext cx="1454399" cy="903034"/>
      </dsp:txXfrm>
    </dsp:sp>
    <dsp:sp modelId="{8B4D1F65-55CB-C14F-B6D0-A008A6B0F9ED}">
      <dsp:nvSpPr>
        <dsp:cNvPr id="0" name=""/>
        <dsp:cNvSpPr/>
      </dsp:nvSpPr>
      <dsp:spPr>
        <a:xfrm>
          <a:off x="7386434" y="1802068"/>
          <a:ext cx="1510589" cy="959224"/>
        </a:xfrm>
        <a:prstGeom prst="roundRect">
          <a:avLst>
            <a:gd name="adj" fmla="val 10000"/>
          </a:avLst>
        </a:prstGeom>
        <a:solidFill>
          <a:srgbClr val="F69F1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FB2315-67DD-4049-8A58-FAA205BE0188}">
      <dsp:nvSpPr>
        <dsp:cNvPr id="0" name=""/>
        <dsp:cNvSpPr/>
      </dsp:nvSpPr>
      <dsp:spPr>
        <a:xfrm>
          <a:off x="7554278"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Likelihood</a:t>
          </a:r>
        </a:p>
        <a:p>
          <a:pPr marL="0" lvl="0" indent="0" algn="ctr" defTabSz="622300">
            <a:lnSpc>
              <a:spcPct val="90000"/>
            </a:lnSpc>
            <a:spcBef>
              <a:spcPct val="0"/>
            </a:spcBef>
            <a:spcAft>
              <a:spcPct val="35000"/>
            </a:spcAft>
            <a:buNone/>
          </a:pPr>
          <a:r>
            <a:rPr lang="en-GB" sz="1400" b="0" i="0" kern="1200" dirty="0" err="1">
              <a:solidFill>
                <a:srgbClr val="7030A0"/>
              </a:solidFill>
            </a:rPr>
            <a:t>Probabilidad</a:t>
          </a:r>
          <a:endParaRPr lang="en-US" sz="1400" b="0" kern="1200" dirty="0">
            <a:solidFill>
              <a:srgbClr val="7030A0"/>
            </a:solidFill>
          </a:endParaRPr>
        </a:p>
      </dsp:txBody>
      <dsp:txXfrm>
        <a:off x="7582373" y="1989614"/>
        <a:ext cx="1454399" cy="903034"/>
      </dsp:txXfrm>
    </dsp:sp>
    <dsp:sp modelId="{172381C6-1B41-1049-87B3-6E04FD055E2D}">
      <dsp:nvSpPr>
        <dsp:cNvPr id="0" name=""/>
        <dsp:cNvSpPr/>
      </dsp:nvSpPr>
      <dsp:spPr>
        <a:xfrm>
          <a:off x="5540159"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D27D43-D1D7-C243-B2F4-F245B435C3B0}">
      <dsp:nvSpPr>
        <dsp:cNvPr id="0" name=""/>
        <dsp:cNvSpPr/>
      </dsp:nvSpPr>
      <dsp:spPr>
        <a:xfrm>
          <a:off x="5708002"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Threat / hazard</a:t>
          </a:r>
        </a:p>
        <a:p>
          <a:pPr marL="0" lvl="0" indent="0" algn="ctr" defTabSz="533400">
            <a:lnSpc>
              <a:spcPct val="90000"/>
            </a:lnSpc>
            <a:spcBef>
              <a:spcPct val="0"/>
            </a:spcBef>
            <a:spcAft>
              <a:spcPct val="35000"/>
            </a:spcAft>
            <a:buNone/>
          </a:pPr>
          <a:r>
            <a:rPr lang="en-GB" sz="1200" b="0" i="0" kern="1200" dirty="0" err="1">
              <a:solidFill>
                <a:srgbClr val="7030A0"/>
              </a:solidFill>
            </a:rPr>
            <a:t>Amenaza</a:t>
          </a:r>
          <a:r>
            <a:rPr lang="en-GB" sz="1200" b="0" i="0" kern="1200" dirty="0">
              <a:solidFill>
                <a:srgbClr val="7030A0"/>
              </a:solidFill>
            </a:rPr>
            <a:t> / </a:t>
          </a:r>
          <a:r>
            <a:rPr lang="en-GB" sz="1200" b="0" i="0" kern="1200" dirty="0" err="1">
              <a:solidFill>
                <a:srgbClr val="7030A0"/>
              </a:solidFill>
            </a:rPr>
            <a:t>peligro</a:t>
          </a:r>
          <a:endParaRPr lang="en-US" sz="1800" kern="1200" dirty="0">
            <a:solidFill>
              <a:srgbClr val="7030A0"/>
            </a:solidFill>
          </a:endParaRPr>
        </a:p>
      </dsp:txBody>
      <dsp:txXfrm>
        <a:off x="5736097" y="3388168"/>
        <a:ext cx="1454399" cy="903034"/>
      </dsp:txXfrm>
    </dsp:sp>
    <dsp:sp modelId="{4BCC7514-20A4-2C4F-B77C-BBE8EF31184F}">
      <dsp:nvSpPr>
        <dsp:cNvPr id="0" name=""/>
        <dsp:cNvSpPr/>
      </dsp:nvSpPr>
      <dsp:spPr>
        <a:xfrm>
          <a:off x="7386434"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BBD91-6331-9A44-9F91-610360614C4D}">
      <dsp:nvSpPr>
        <dsp:cNvPr id="0" name=""/>
        <dsp:cNvSpPr/>
      </dsp:nvSpPr>
      <dsp:spPr>
        <a:xfrm>
          <a:off x="7554278"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Exposure</a:t>
          </a:r>
        </a:p>
        <a:p>
          <a:pPr marL="0" lvl="0" indent="0" algn="ctr" defTabSz="533400">
            <a:lnSpc>
              <a:spcPct val="90000"/>
            </a:lnSpc>
            <a:spcBef>
              <a:spcPct val="0"/>
            </a:spcBef>
            <a:spcAft>
              <a:spcPct val="35000"/>
            </a:spcAft>
            <a:buNone/>
          </a:pPr>
          <a:r>
            <a:rPr lang="en-GB" sz="1200" b="0" i="0" kern="1200" dirty="0" err="1">
              <a:solidFill>
                <a:srgbClr val="7030A0"/>
              </a:solidFill>
            </a:rPr>
            <a:t>Exposición</a:t>
          </a:r>
          <a:endParaRPr lang="en-US" sz="1200" kern="1200" dirty="0">
            <a:solidFill>
              <a:srgbClr val="7030A0"/>
            </a:solidFill>
          </a:endParaRPr>
        </a:p>
      </dsp:txBody>
      <dsp:txXfrm>
        <a:off x="7582373" y="3388168"/>
        <a:ext cx="1454399" cy="903034"/>
      </dsp:txXfrm>
    </dsp:sp>
    <dsp:sp modelId="{FE280521-A786-294A-A753-AE003ACF91EE}">
      <dsp:nvSpPr>
        <dsp:cNvPr id="0" name=""/>
        <dsp:cNvSpPr/>
      </dsp:nvSpPr>
      <dsp:spPr>
        <a:xfrm>
          <a:off x="9232710"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26B3AE-5C7F-1A4B-8ABF-46CE63C085DD}">
      <dsp:nvSpPr>
        <dsp:cNvPr id="0" name=""/>
        <dsp:cNvSpPr/>
      </dsp:nvSpPr>
      <dsp:spPr>
        <a:xfrm>
          <a:off x="9400553"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Vulnerability</a:t>
          </a:r>
        </a:p>
        <a:p>
          <a:pPr marL="0" lvl="0" indent="0" algn="ctr" defTabSz="533400">
            <a:lnSpc>
              <a:spcPct val="90000"/>
            </a:lnSpc>
            <a:spcBef>
              <a:spcPct val="0"/>
            </a:spcBef>
            <a:spcAft>
              <a:spcPct val="35000"/>
            </a:spcAft>
            <a:buNone/>
          </a:pPr>
          <a:r>
            <a:rPr lang="en-GB" sz="1200" b="0" i="0" kern="1200" dirty="0" err="1">
              <a:solidFill>
                <a:srgbClr val="7030A0"/>
              </a:solidFill>
            </a:rPr>
            <a:t>Vulnerabilidad</a:t>
          </a:r>
          <a:endParaRPr lang="en-US" sz="1200" kern="1200" dirty="0">
            <a:solidFill>
              <a:srgbClr val="7030A0"/>
            </a:solidFill>
          </a:endParaRPr>
        </a:p>
      </dsp:txBody>
      <dsp:txXfrm>
        <a:off x="9428648" y="3388168"/>
        <a:ext cx="1454399" cy="903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BA85A-3A9F-43B9-953B-68274E817305}">
      <dsp:nvSpPr>
        <dsp:cNvPr id="0" name=""/>
        <dsp:cNvSpPr/>
      </dsp:nvSpPr>
      <dsp:spPr>
        <a:xfrm>
          <a:off x="0" y="5612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Data access </a:t>
          </a:r>
        </a:p>
        <a:p>
          <a:pPr marL="0" lvl="0" indent="0" algn="ctr" defTabSz="1066800">
            <a:lnSpc>
              <a:spcPct val="90000"/>
            </a:lnSpc>
            <a:spcBef>
              <a:spcPct val="0"/>
            </a:spcBef>
            <a:spcAft>
              <a:spcPct val="35000"/>
            </a:spcAft>
            <a:buNone/>
          </a:pPr>
          <a:r>
            <a:rPr lang="en-GB" sz="2400" kern="1200" dirty="0">
              <a:solidFill>
                <a:srgbClr val="103A3E"/>
              </a:solidFill>
            </a:rPr>
            <a:t>and fusion</a:t>
          </a:r>
        </a:p>
        <a:p>
          <a:pPr marL="0" lvl="0" indent="0" algn="ctr" defTabSz="1066800">
            <a:lnSpc>
              <a:spcPct val="90000"/>
            </a:lnSpc>
            <a:spcBef>
              <a:spcPct val="0"/>
            </a:spcBef>
            <a:spcAft>
              <a:spcPct val="35000"/>
            </a:spcAft>
            <a:buNone/>
          </a:pPr>
          <a:r>
            <a:rPr lang="es-ES" sz="2400" kern="1200" dirty="0">
              <a:solidFill>
                <a:srgbClr val="7030A0"/>
              </a:solidFill>
            </a:rPr>
            <a:t>Acceso a los datos
y fusión</a:t>
          </a:r>
          <a:endParaRPr lang="en-GB" sz="2400" kern="1200" dirty="0">
            <a:solidFill>
              <a:srgbClr val="7030A0"/>
            </a:solidFill>
          </a:endParaRPr>
        </a:p>
      </dsp:txBody>
      <dsp:txXfrm>
        <a:off x="0" y="56124"/>
        <a:ext cx="3489192" cy="2093515"/>
      </dsp:txXfrm>
    </dsp:sp>
    <dsp:sp modelId="{D4DC6FBF-CC73-422E-8CF6-D65E584E8390}">
      <dsp:nvSpPr>
        <dsp:cNvPr id="0" name=""/>
        <dsp:cNvSpPr/>
      </dsp:nvSpPr>
      <dsp:spPr>
        <a:xfrm>
          <a:off x="3921713" y="73061"/>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Data analytics and situational understanding</a:t>
          </a:r>
        </a:p>
        <a:p>
          <a:pPr marL="0" lvl="0" indent="0" algn="ctr" defTabSz="1066800">
            <a:lnSpc>
              <a:spcPct val="90000"/>
            </a:lnSpc>
            <a:spcBef>
              <a:spcPct val="0"/>
            </a:spcBef>
            <a:spcAft>
              <a:spcPct val="35000"/>
            </a:spcAft>
            <a:buNone/>
          </a:pPr>
          <a:r>
            <a:rPr lang="es-ES" sz="2400" kern="1200" dirty="0">
              <a:solidFill>
                <a:srgbClr val="7030A0"/>
              </a:solidFill>
            </a:rPr>
            <a:t>análisis de datos y situacional comprensión</a:t>
          </a:r>
          <a:endParaRPr lang="en-GB" sz="2400" kern="1200" dirty="0">
            <a:solidFill>
              <a:srgbClr val="7030A0"/>
            </a:solidFill>
          </a:endParaRPr>
        </a:p>
      </dsp:txBody>
      <dsp:txXfrm>
        <a:off x="3921713" y="73061"/>
        <a:ext cx="3489192" cy="2093515"/>
      </dsp:txXfrm>
    </dsp:sp>
    <dsp:sp modelId="{C9C1C352-2BBA-4224-9B49-DFAB1EBFE99C}">
      <dsp:nvSpPr>
        <dsp:cNvPr id="0" name=""/>
        <dsp:cNvSpPr/>
      </dsp:nvSpPr>
      <dsp:spPr>
        <a:xfrm>
          <a:off x="7676224" y="5612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Cyber</a:t>
          </a:r>
          <a:r>
            <a:rPr lang="en-GB" sz="2400" kern="1200" baseline="0" dirty="0">
              <a:solidFill>
                <a:srgbClr val="103A3E"/>
              </a:solidFill>
            </a:rPr>
            <a:t> protection</a:t>
          </a:r>
        </a:p>
        <a:p>
          <a:pPr marL="0" lvl="0" indent="0" algn="ctr" defTabSz="1066800">
            <a:lnSpc>
              <a:spcPct val="90000"/>
            </a:lnSpc>
            <a:spcBef>
              <a:spcPct val="0"/>
            </a:spcBef>
            <a:spcAft>
              <a:spcPct val="35000"/>
            </a:spcAft>
            <a:buNone/>
          </a:pPr>
          <a:r>
            <a:rPr lang="en-GB" sz="2400" kern="1200" baseline="0" dirty="0" err="1">
              <a:solidFill>
                <a:srgbClr val="7030A0"/>
              </a:solidFill>
            </a:rPr>
            <a:t>Protección</a:t>
          </a:r>
          <a:r>
            <a:rPr lang="en-GB" sz="2400" kern="1200" baseline="0" dirty="0">
              <a:solidFill>
                <a:srgbClr val="7030A0"/>
              </a:solidFill>
            </a:rPr>
            <a:t> </a:t>
          </a:r>
          <a:r>
            <a:rPr lang="en-GB" sz="2400" kern="1200" baseline="0" dirty="0" err="1">
              <a:solidFill>
                <a:srgbClr val="7030A0"/>
              </a:solidFill>
            </a:rPr>
            <a:t>cibernética</a:t>
          </a:r>
          <a:endParaRPr lang="en-GB" sz="2400" kern="1200" dirty="0">
            <a:solidFill>
              <a:srgbClr val="7030A0"/>
            </a:solidFill>
          </a:endParaRPr>
        </a:p>
      </dsp:txBody>
      <dsp:txXfrm>
        <a:off x="7676224" y="56124"/>
        <a:ext cx="3489192" cy="2093515"/>
      </dsp:txXfrm>
    </dsp:sp>
    <dsp:sp modelId="{91443336-F2B9-4D53-9F22-C8E8EB9B9692}">
      <dsp:nvSpPr>
        <dsp:cNvPr id="0" name=""/>
        <dsp:cNvSpPr/>
      </dsp:nvSpPr>
      <dsp:spPr>
        <a:xfrm>
          <a:off x="0" y="255468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Incident response</a:t>
          </a:r>
        </a:p>
        <a:p>
          <a:pPr marL="0" lvl="0" indent="0" algn="ctr" defTabSz="1066800">
            <a:lnSpc>
              <a:spcPct val="90000"/>
            </a:lnSpc>
            <a:spcBef>
              <a:spcPct val="0"/>
            </a:spcBef>
            <a:spcAft>
              <a:spcPct val="35000"/>
            </a:spcAft>
            <a:buNone/>
          </a:pPr>
          <a:r>
            <a:rPr lang="en-GB" sz="2400" kern="1200" dirty="0">
              <a:solidFill>
                <a:srgbClr val="7030A0"/>
              </a:solidFill>
            </a:rPr>
            <a:t>Respuesta al </a:t>
          </a:r>
          <a:r>
            <a:rPr lang="en-GB" sz="2400" kern="1200" dirty="0" err="1">
              <a:solidFill>
                <a:srgbClr val="7030A0"/>
              </a:solidFill>
            </a:rPr>
            <a:t>incidente</a:t>
          </a:r>
          <a:endParaRPr lang="en-GB" sz="2400" kern="1200" dirty="0">
            <a:solidFill>
              <a:srgbClr val="7030A0"/>
            </a:solidFill>
          </a:endParaRPr>
        </a:p>
      </dsp:txBody>
      <dsp:txXfrm>
        <a:off x="0" y="2554684"/>
        <a:ext cx="3489192" cy="2093515"/>
      </dsp:txXfrm>
    </dsp:sp>
    <dsp:sp modelId="{561024FF-2412-4FA5-A8FB-7E27E3F4A531}">
      <dsp:nvSpPr>
        <dsp:cNvPr id="0" name=""/>
        <dsp:cNvSpPr/>
      </dsp:nvSpPr>
      <dsp:spPr>
        <a:xfrm>
          <a:off x="3921713" y="255468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Cyber defence</a:t>
          </a:r>
        </a:p>
        <a:p>
          <a:pPr marL="0" lvl="0" indent="0" algn="ctr" defTabSz="1066800">
            <a:lnSpc>
              <a:spcPct val="90000"/>
            </a:lnSpc>
            <a:spcBef>
              <a:spcPct val="0"/>
            </a:spcBef>
            <a:spcAft>
              <a:spcPct val="35000"/>
            </a:spcAft>
            <a:buNone/>
          </a:pPr>
          <a:r>
            <a:rPr lang="en-GB" sz="2400" kern="1200" dirty="0" err="1">
              <a:solidFill>
                <a:srgbClr val="7030A0"/>
              </a:solidFill>
            </a:rPr>
            <a:t>defensa</a:t>
          </a:r>
          <a:r>
            <a:rPr lang="en-GB" sz="2400" kern="1200" dirty="0">
              <a:solidFill>
                <a:srgbClr val="7030A0"/>
              </a:solidFill>
            </a:rPr>
            <a:t> </a:t>
          </a:r>
          <a:r>
            <a:rPr lang="en-GB" sz="2400" kern="1200" dirty="0" err="1">
              <a:solidFill>
                <a:srgbClr val="7030A0"/>
              </a:solidFill>
            </a:rPr>
            <a:t>cibernética</a:t>
          </a:r>
          <a:endParaRPr lang="en-GB" sz="2400" kern="1200" dirty="0">
            <a:solidFill>
              <a:srgbClr val="7030A0"/>
            </a:solidFill>
          </a:endParaRPr>
        </a:p>
      </dsp:txBody>
      <dsp:txXfrm>
        <a:off x="3921713" y="2554684"/>
        <a:ext cx="3489192" cy="2093515"/>
      </dsp:txXfrm>
    </dsp:sp>
    <dsp:sp modelId="{8BC0A9DF-895E-9444-90B2-32F14CD6250D}">
      <dsp:nvSpPr>
        <dsp:cNvPr id="0" name=""/>
        <dsp:cNvSpPr/>
      </dsp:nvSpPr>
      <dsp:spPr>
        <a:xfrm>
          <a:off x="7676224" y="255468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pPr>
          <a:r>
            <a:rPr lang="en-GB" sz="2400" kern="1200" dirty="0">
              <a:solidFill>
                <a:srgbClr val="103A3E"/>
              </a:solidFill>
              <a:latin typeface="Arial"/>
              <a:ea typeface="+mn-ea"/>
              <a:cs typeface="+mn-cs"/>
            </a:rPr>
            <a:t>Education and skills</a:t>
          </a:r>
        </a:p>
        <a:p>
          <a:pPr marL="0" lvl="0" indent="0" algn="ctr" defTabSz="800100">
            <a:lnSpc>
              <a:spcPct val="90000"/>
            </a:lnSpc>
            <a:spcBef>
              <a:spcPct val="0"/>
            </a:spcBef>
            <a:spcAft>
              <a:spcPct val="35000"/>
            </a:spcAft>
            <a:buNone/>
          </a:pPr>
          <a:r>
            <a:rPr lang="en-GB" sz="2400" kern="1200" dirty="0" err="1">
              <a:solidFill>
                <a:srgbClr val="7030A0"/>
              </a:solidFill>
              <a:latin typeface="Arial"/>
              <a:ea typeface="+mn-ea"/>
              <a:cs typeface="+mn-cs"/>
            </a:rPr>
            <a:t>Educación</a:t>
          </a:r>
          <a:r>
            <a:rPr lang="en-GB" sz="2400" kern="1200" dirty="0">
              <a:solidFill>
                <a:srgbClr val="7030A0"/>
              </a:solidFill>
              <a:latin typeface="Arial"/>
              <a:ea typeface="+mn-ea"/>
              <a:cs typeface="+mn-cs"/>
            </a:rPr>
            <a:t> y </a:t>
          </a:r>
          <a:r>
            <a:rPr lang="en-GB" sz="2400" kern="1200" dirty="0" err="1">
              <a:solidFill>
                <a:srgbClr val="7030A0"/>
              </a:solidFill>
              <a:latin typeface="Arial"/>
              <a:ea typeface="+mn-ea"/>
              <a:cs typeface="+mn-cs"/>
            </a:rPr>
            <a:t>habilidades</a:t>
          </a:r>
          <a:endParaRPr lang="en-GB" sz="2400" kern="1200" dirty="0">
            <a:solidFill>
              <a:srgbClr val="7030A0"/>
            </a:solidFill>
            <a:latin typeface="Arial"/>
            <a:ea typeface="+mn-ea"/>
            <a:cs typeface="+mn-cs"/>
          </a:endParaRPr>
        </a:p>
      </dsp:txBody>
      <dsp:txXfrm>
        <a:off x="7676224" y="2554684"/>
        <a:ext cx="3489192" cy="209351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55C1CD-8531-46F2-B009-A1049F983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B77706E7-F6AD-4072-B0AB-F22D75F468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17FF9D-BB12-4B2E-8922-39E1E4F9CA7B}" type="datetimeFigureOut">
              <a:rPr lang="en-GB" smtClean="0">
                <a:latin typeface="Arial" panose="020B0604020202020204" pitchFamily="34" charset="0"/>
                <a:cs typeface="Arial" panose="020B0604020202020204" pitchFamily="34" charset="0"/>
              </a:rPr>
              <a:t>23/10/2022</a:t>
            </a:fld>
            <a:endParaRPr lang="en-GB">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1D63286-79F0-49BC-A866-9E98AEE2F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098176-37E4-40F3-BD3F-8724179444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311381-03DA-4DC1-B2F9-173B0F3D445C}" type="slidenum">
              <a:rPr lang="en-GB" smtClean="0">
                <a:latin typeface="Arial" panose="020B0604020202020204" pitchFamily="34" charset="0"/>
                <a:cs typeface="Arial" panose="020B0604020202020204" pitchFamily="34" charset="0"/>
              </a:rP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669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741C420-2201-447B-A12A-65156A3814B1}" type="datetimeFigureOut">
              <a:rPr lang="en-GB" smtClean="0"/>
              <a:pPr/>
              <a:t>23/10/2022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2C4624E-CF32-4E93-9EF8-DE933369994F}" type="slidenum">
              <a:rPr lang="en-GB" smtClean="0"/>
              <a:pPr/>
              <a:t>‹#›</a:t>
            </a:fld>
            <a:endParaRPr lang="en-GB"/>
          </a:p>
        </p:txBody>
      </p:sp>
    </p:spTree>
    <p:extLst>
      <p:ext uri="{BB962C8B-B14F-4D97-AF65-F5344CB8AC3E}">
        <p14:creationId xmlns:p14="http://schemas.microsoft.com/office/powerpoint/2010/main" val="201402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cs typeface="Calibri"/>
              </a:rPr>
              <a:t>&lt;smiley faces&gt; </a:t>
            </a:r>
            <a:endParaRPr lang="en-US" dirty="0">
              <a:ea typeface="ＭＳ Ｐゴシック"/>
              <a:cs typeface="Calibri"/>
            </a:endParaRPr>
          </a:p>
          <a:p>
            <a:endParaRPr lang="en-GB" altLang="en-US" dirty="0">
              <a:ea typeface="ＭＳ Ｐゴシック"/>
              <a:cs typeface="Calibri"/>
            </a:endParaRPr>
          </a:p>
          <a:p>
            <a:r>
              <a:rPr lang="en-GB" altLang="en-US" dirty="0">
                <a:ea typeface="ＭＳ Ｐゴシック"/>
                <a:cs typeface="Calibri"/>
              </a:rPr>
              <a:t>Hello, and welcome, we are delighted to be here!</a:t>
            </a:r>
            <a:endParaRPr lang="en-GB" altLang="en-US" dirty="0">
              <a:cs typeface="Calibri"/>
            </a:endParaRPr>
          </a:p>
          <a:p>
            <a:endParaRPr lang="en-GB" altLang="en-US" dirty="0">
              <a:ea typeface="ＭＳ Ｐゴシック"/>
              <a:cs typeface="Calibri"/>
            </a:endParaRPr>
          </a:p>
          <a:p>
            <a:r>
              <a:rPr lang="en-GB" altLang="en-US" dirty="0">
                <a:ea typeface="ＭＳ Ｐゴシック"/>
                <a:cs typeface="Calibri"/>
              </a:rPr>
              <a:t>Thank you for the allowing us the time to brief you on National Cyber Risk Assessments aka NCRAs</a:t>
            </a:r>
            <a:endParaRPr lang="en-GB" dirty="0">
              <a:cs typeface="Calibri"/>
            </a:endParaRPr>
          </a:p>
          <a:p>
            <a:endParaRPr lang="en-GB" altLang="en-US" dirty="0">
              <a:ea typeface="ＭＳ Ｐゴシック" panose="020B0600070205080204" pitchFamily="34" charset="-128"/>
            </a:endParaRPr>
          </a:p>
          <a:p>
            <a:r>
              <a:rPr lang="en-GB" altLang="en-US" dirty="0">
                <a:ea typeface="ＭＳ Ｐゴシック"/>
                <a:cs typeface="Calibri"/>
              </a:rPr>
              <a:t>In the next hour we are going to discuss: </a:t>
            </a:r>
            <a:endParaRPr lang="en-GB" altLang="en-US" dirty="0">
              <a:ea typeface="ＭＳ Ｐゴシック" panose="020B0600070205080204" pitchFamily="34" charset="-128"/>
              <a:cs typeface="Calibri"/>
            </a:endParaRPr>
          </a:p>
          <a:p>
            <a:endParaRPr lang="en-GB" altLang="en-US" dirty="0">
              <a:ea typeface="ＭＳ Ｐゴシック" panose="020B0600070205080204" pitchFamily="34" charset="-128"/>
            </a:endParaRPr>
          </a:p>
          <a:p>
            <a:pPr marL="171450" indent="-171450">
              <a:buFont typeface="Arial"/>
              <a:buChar char="•"/>
            </a:pPr>
            <a:r>
              <a:rPr lang="en-GB" altLang="en-US" dirty="0">
                <a:ea typeface="ＭＳ Ｐゴシック"/>
                <a:cs typeface="Calibri"/>
              </a:rPr>
              <a:t>Why NCRAs are important</a:t>
            </a:r>
          </a:p>
          <a:p>
            <a:pPr marL="171450" indent="-171450">
              <a:buFont typeface="Arial"/>
              <a:buChar char="•"/>
            </a:pPr>
            <a:r>
              <a:rPr lang="en-GB" altLang="en-US" dirty="0">
                <a:ea typeface="ＭＳ Ｐゴシック"/>
                <a:cs typeface="Calibri"/>
              </a:rPr>
              <a:t>The value they add</a:t>
            </a:r>
          </a:p>
          <a:p>
            <a:pPr marL="171450" indent="-171450">
              <a:buFont typeface="Arial"/>
              <a:buChar char="•"/>
            </a:pPr>
            <a:r>
              <a:rPr lang="en-GB" altLang="en-US" dirty="0">
                <a:ea typeface="ＭＳ Ｐゴシック" panose="020B0600070205080204" pitchFamily="34" charset="-128"/>
              </a:rPr>
              <a:t>How they work</a:t>
            </a:r>
          </a:p>
          <a:p>
            <a:pPr marL="171450" indent="-171450">
              <a:buFont typeface="Arial"/>
              <a:buChar char="•"/>
            </a:pPr>
            <a:r>
              <a:rPr lang="en-GB" altLang="en-US" dirty="0">
                <a:ea typeface="ＭＳ Ｐゴシック"/>
                <a:cs typeface="Calibri"/>
              </a:rPr>
              <a:t>And how you can prepare to do your own</a:t>
            </a:r>
            <a:endParaRPr lang="en-GB" altLang="en-US" dirty="0">
              <a:ea typeface="ＭＳ Ｐゴシック" panose="020B0600070205080204" pitchFamily="34" charset="-128"/>
              <a:cs typeface="Calibri"/>
            </a:endParaRPr>
          </a:p>
          <a:p>
            <a:endParaRPr lang="en-GB" altLang="en-US" dirty="0">
              <a:ea typeface="ＭＳ Ｐゴシック" panose="020B0600070205080204" pitchFamily="34" charset="-128"/>
            </a:endParaRPr>
          </a:p>
          <a:p>
            <a:r>
              <a:rPr lang="en-GB" altLang="en-US" dirty="0">
                <a:ea typeface="ＭＳ Ｐゴシック"/>
                <a:cs typeface="Calibri"/>
              </a:rPr>
              <a:t>This is an overview session. If you are interested in doing a NCRA after this you should attend the sessions on the NCRA portal and NCRA planning.</a:t>
            </a:r>
          </a:p>
          <a:p>
            <a:endParaRPr lang="en-GB" altLang="en-US" dirty="0">
              <a:ea typeface="ＭＳ Ｐゴシック"/>
              <a:cs typeface="Calibri"/>
            </a:endParaRPr>
          </a:p>
          <a:p>
            <a:r>
              <a:rPr lang="en-GB" altLang="en-US" dirty="0">
                <a:ea typeface="ＭＳ Ｐゴシック"/>
                <a:cs typeface="Calibri"/>
              </a:rPr>
              <a:t>And why are we giving this briefing, well </a:t>
            </a:r>
          </a:p>
          <a:p>
            <a:endParaRPr lang="en-GB" altLang="en-US" dirty="0">
              <a:ea typeface="ＭＳ Ｐゴシック"/>
              <a:cs typeface="Calibri"/>
            </a:endParaRPr>
          </a:p>
          <a:p>
            <a:r>
              <a:rPr lang="en-GB" altLang="en-US" dirty="0">
                <a:ea typeface="ＭＳ Ｐゴシック"/>
                <a:cs typeface="Calibri"/>
              </a:rPr>
              <a:t>&lt;Andrew&gt; I've been doing cyber and IT security and systems architecture work for over 15 years; helping to protect UK CNI, children online and the UK public. </a:t>
            </a:r>
          </a:p>
          <a:p>
            <a:endParaRPr lang="en-GB" altLang="en-US" dirty="0">
              <a:ea typeface="ＭＳ Ｐゴシック"/>
              <a:cs typeface="Calibri"/>
            </a:endParaRPr>
          </a:p>
          <a:p>
            <a:r>
              <a:rPr lang="en-GB" altLang="en-US" dirty="0">
                <a:ea typeface="ＭＳ Ｐゴシック"/>
                <a:cs typeface="Calibri"/>
              </a:rPr>
              <a:t>&lt;Jerry&gt; And I've worked for 34 years as a civil servant creating and managing all sorts of IT systems to keep UK citizens safe. </a:t>
            </a:r>
          </a:p>
          <a:p>
            <a:endParaRPr lang="en-GB" dirty="0"/>
          </a:p>
        </p:txBody>
      </p:sp>
      <p:sp>
        <p:nvSpPr>
          <p:cNvPr id="4" name="Slide Number Placeholder 3"/>
          <p:cNvSpPr>
            <a:spLocks noGrp="1"/>
          </p:cNvSpPr>
          <p:nvPr>
            <p:ph type="sldNum" sz="quarter" idx="5"/>
          </p:nvPr>
        </p:nvSpPr>
        <p:spPr/>
        <p:txBody>
          <a:bodyPr/>
          <a:lstStyle/>
          <a:p>
            <a:fld id="{D2C4624E-CF32-4E93-9EF8-DE933369994F}" type="slidenum">
              <a:rPr lang="en-GB" smtClean="0"/>
              <a:pPr/>
              <a:t>1</a:t>
            </a:fld>
            <a:endParaRPr lang="en-GB"/>
          </a:p>
        </p:txBody>
      </p:sp>
    </p:spTree>
    <p:extLst>
      <p:ext uri="{BB962C8B-B14F-4D97-AF65-F5344CB8AC3E}">
        <p14:creationId xmlns:p14="http://schemas.microsoft.com/office/powerpoint/2010/main" val="38137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3971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11</a:t>
            </a:fld>
            <a:endParaRPr lang="en-GB" altLang="en-US"/>
          </a:p>
        </p:txBody>
      </p:sp>
    </p:spTree>
    <p:extLst>
      <p:ext uri="{BB962C8B-B14F-4D97-AF65-F5344CB8AC3E}">
        <p14:creationId xmlns:p14="http://schemas.microsoft.com/office/powerpoint/2010/main" val="412405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1B33140-6CF0-4EAE-90A9-19BC7C6B2BE8}" type="slidenum">
              <a:rPr lang="en-GB" smtClean="0"/>
              <a:pPr>
                <a:defRPr/>
              </a:pPr>
              <a:t>12</a:t>
            </a:fld>
            <a:endParaRPr lang="en-GB"/>
          </a:p>
        </p:txBody>
      </p:sp>
    </p:spTree>
    <p:extLst>
      <p:ext uri="{BB962C8B-B14F-4D97-AF65-F5344CB8AC3E}">
        <p14:creationId xmlns:p14="http://schemas.microsoft.com/office/powerpoint/2010/main" val="199004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13</a:t>
            </a:fld>
            <a:endParaRPr lang="en-GB"/>
          </a:p>
        </p:txBody>
      </p:sp>
    </p:spTree>
    <p:extLst>
      <p:ext uri="{BB962C8B-B14F-4D97-AF65-F5344CB8AC3E}">
        <p14:creationId xmlns:p14="http://schemas.microsoft.com/office/powerpoint/2010/main" val="317710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14</a:t>
            </a:fld>
            <a:endParaRPr lang="en-GB" dirty="0"/>
          </a:p>
        </p:txBody>
      </p:sp>
    </p:spTree>
    <p:extLst>
      <p:ext uri="{BB962C8B-B14F-4D97-AF65-F5344CB8AC3E}">
        <p14:creationId xmlns:p14="http://schemas.microsoft.com/office/powerpoint/2010/main" val="284350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ＭＳ Ｐゴシック"/>
                <a:cs typeface="Calibri"/>
              </a:rPr>
              <a:t>From start to finish, an NCRA usually takes 4 to 5 months. And you will need to plan for the major stages, which are</a:t>
            </a:r>
            <a:r>
              <a:rPr lang="en-GB" sz="1200">
                <a:ea typeface="ＭＳ Ｐゴシック"/>
                <a:cs typeface="Calibri"/>
              </a:rPr>
              <a:t>:</a:t>
            </a:r>
            <a:endParaRPr lang="en-GB">
              <a:cs typeface="Calibri"/>
            </a:endParaRPr>
          </a:p>
          <a:p>
            <a:pPr marL="0" indent="0">
              <a:buNone/>
            </a:pPr>
            <a:endParaRPr lang="en-GB" sz="1200" dirty="0"/>
          </a:p>
          <a:p>
            <a:pPr marL="342900" indent="-342900">
              <a:buFont typeface="+mj-lt"/>
              <a:buAutoNum type="arabicPeriod"/>
            </a:pPr>
            <a:r>
              <a:rPr lang="en-GB" sz="1200" b="1" dirty="0">
                <a:solidFill>
                  <a:schemeClr val="tx2">
                    <a:lumMod val="75000"/>
                  </a:schemeClr>
                </a:solidFill>
                <a:ea typeface="ＭＳ Ｐゴシック"/>
                <a:cs typeface="Calibri"/>
              </a:rPr>
              <a:t>Scoping / preparation </a:t>
            </a:r>
            <a:r>
              <a:rPr lang="en-GB" sz="1200">
                <a:ea typeface="ＭＳ Ｐゴシック"/>
                <a:cs typeface="Calibri"/>
              </a:rPr>
              <a:t>– </a:t>
            </a:r>
            <a:r>
              <a:rPr lang="en-GB">
                <a:ea typeface="ＭＳ Ｐゴシック"/>
                <a:cs typeface="Calibri"/>
              </a:rPr>
              <a:t>this is an </a:t>
            </a:r>
            <a:r>
              <a:rPr lang="en-GB" sz="1200">
                <a:ea typeface="ＭＳ Ｐゴシック"/>
                <a:cs typeface="Calibri"/>
              </a:rPr>
              <a:t>initial structured meeting with the senior sponsor and </a:t>
            </a:r>
            <a:r>
              <a:rPr lang="en-GB">
                <a:ea typeface="ＭＳ Ｐゴシック"/>
                <a:cs typeface="Calibri"/>
              </a:rPr>
              <a:t>is a</a:t>
            </a:r>
            <a:r>
              <a:rPr lang="en-GB" sz="1200">
                <a:ea typeface="ＭＳ Ｐゴシック"/>
                <a:cs typeface="Calibri"/>
              </a:rPr>
              <a:t> critical step in agreeing the scope of the project, requirements, deliverables and dependencies (e.g. on host country resources); </a:t>
            </a:r>
            <a:r>
              <a:rPr lang="en-GB">
                <a:ea typeface="ＭＳ Ｐゴシック"/>
                <a:cs typeface="Calibri"/>
              </a:rPr>
              <a:t>and to identify</a:t>
            </a:r>
            <a:r>
              <a:rPr lang="en-GB" sz="1200">
                <a:ea typeface="ＭＳ Ｐゴシック"/>
                <a:cs typeface="Calibri"/>
              </a:rPr>
              <a:t> the CNI sectors and organisations.</a:t>
            </a:r>
            <a:r>
              <a:rPr lang="en-GB">
                <a:ea typeface="ＭＳ Ｐゴシック"/>
                <a:cs typeface="Calibri"/>
              </a:rPr>
              <a:t> </a:t>
            </a:r>
            <a:endParaRPr lang="en-GB" sz="1200">
              <a:cs typeface="Calibri"/>
            </a:endParaRPr>
          </a:p>
          <a:p>
            <a:pPr marL="342900" indent="-342900">
              <a:buFont typeface="+mj-lt"/>
              <a:buAutoNum type="arabicPeriod"/>
            </a:pPr>
            <a:r>
              <a:rPr lang="en-GB" sz="1200" b="1" dirty="0">
                <a:solidFill>
                  <a:schemeClr val="tx2">
                    <a:lumMod val="75000"/>
                  </a:schemeClr>
                </a:solidFill>
                <a:ea typeface="ＭＳ Ｐゴシック"/>
                <a:cs typeface="Calibri"/>
              </a:rPr>
              <a:t>Workshop 1 NCRA explanation</a:t>
            </a:r>
            <a:r>
              <a:rPr lang="en-GB" sz="1200">
                <a:ea typeface="ＭＳ Ｐゴシック"/>
                <a:cs typeface="Calibri"/>
              </a:rPr>
              <a:t> – </a:t>
            </a:r>
            <a:r>
              <a:rPr lang="en-GB">
                <a:ea typeface="ＭＳ Ｐゴシック"/>
                <a:cs typeface="Calibri"/>
              </a:rPr>
              <a:t>this is usually </a:t>
            </a:r>
            <a:r>
              <a:rPr lang="en-GB" sz="1200">
                <a:ea typeface="ＭＳ Ｐゴシック"/>
                <a:cs typeface="Calibri"/>
              </a:rPr>
              <a:t>a workshop that communicates the NCRA plan and requirements to all stakeholders, kicks off the NCRA process and provides the local team with the tools and training to run the risk capture. You will get these with access to the NCRA portal.</a:t>
            </a:r>
            <a:r>
              <a:rPr lang="en-GB">
                <a:ea typeface="ＭＳ Ｐゴシック"/>
                <a:cs typeface="Calibri"/>
              </a:rPr>
              <a:t> </a:t>
            </a:r>
            <a:endParaRPr lang="en-GB" sz="1200">
              <a:cs typeface="Calibri"/>
            </a:endParaRPr>
          </a:p>
          <a:p>
            <a:pPr marL="342900" indent="-342900">
              <a:buFont typeface="+mj-lt"/>
              <a:buAutoNum type="arabicPeriod"/>
            </a:pPr>
            <a:r>
              <a:rPr lang="en-GB" sz="1200" b="1" dirty="0">
                <a:ea typeface="ＭＳ Ｐゴシック"/>
                <a:cs typeface="Calibri"/>
              </a:rPr>
              <a:t>Questionnaire completion: </a:t>
            </a:r>
            <a:r>
              <a:rPr lang="en-GB" sz="1200">
                <a:ea typeface="ＭＳ Ｐゴシック"/>
                <a:cs typeface="Calibri"/>
              </a:rPr>
              <a:t>This is for the CNI organisations to do – but the local </a:t>
            </a:r>
            <a:r>
              <a:rPr lang="en-GB">
                <a:ea typeface="ＭＳ Ｐゴシック"/>
                <a:cs typeface="Calibri"/>
              </a:rPr>
              <a:t>NCRA team</a:t>
            </a:r>
            <a:r>
              <a:rPr lang="en-GB" sz="1200">
                <a:ea typeface="ＭＳ Ｐゴシック"/>
                <a:cs typeface="Calibri"/>
              </a:rPr>
              <a:t> will need to help them / ensure quality standards</a:t>
            </a:r>
          </a:p>
          <a:p>
            <a:pPr marL="342900" indent="-342900">
              <a:buFont typeface="+mj-lt"/>
              <a:buAutoNum type="arabicPeriod"/>
            </a:pPr>
            <a:r>
              <a:rPr lang="en-GB" sz="1200" b="1" dirty="0"/>
              <a:t>Workshop 2 – data analysis: </a:t>
            </a:r>
            <a:r>
              <a:rPr lang="en-GB" sz="1200" dirty="0"/>
              <a:t>This is a major milestone for the local team, where they can assess the results as a group, and fully test the data quality. Then reach out to various organisations to ask for improvements / additional information. </a:t>
            </a:r>
          </a:p>
          <a:p>
            <a:pPr marL="342900" indent="-342900">
              <a:buFont typeface="+mj-lt"/>
              <a:buAutoNum type="arabicPeriod"/>
            </a:pPr>
            <a:r>
              <a:rPr lang="en-GB" sz="1200" b="1" dirty="0"/>
              <a:t>Data entry and validation: </a:t>
            </a:r>
            <a:r>
              <a:rPr lang="en-GB" sz="1200" dirty="0"/>
              <a:t>The local team now enters the questionnaire response data into the analytic spreadsheets and analyses the findings; pulling out graphs and charts to be used in presentations and reports. </a:t>
            </a:r>
          </a:p>
          <a:p>
            <a:pPr marL="342900" indent="-342900">
              <a:buAutoNum type="arabicPeriod"/>
            </a:pPr>
            <a:r>
              <a:rPr lang="en-GB" sz="1200" b="1" dirty="0">
                <a:solidFill>
                  <a:schemeClr val="tx2">
                    <a:lumMod val="75000"/>
                  </a:schemeClr>
                </a:solidFill>
                <a:ea typeface="ＭＳ Ｐゴシック"/>
                <a:cs typeface="Calibri"/>
              </a:rPr>
              <a:t>Workshop 3 – results feedback</a:t>
            </a:r>
            <a:r>
              <a:rPr lang="en-GB" sz="1200">
                <a:ea typeface="ＭＳ Ｐゴシック"/>
                <a:cs typeface="Calibri"/>
              </a:rPr>
              <a:t> – </a:t>
            </a:r>
            <a:r>
              <a:rPr lang="en-GB">
                <a:ea typeface="ＭＳ Ｐゴシック"/>
                <a:cs typeface="Calibri"/>
              </a:rPr>
              <a:t>This is where </a:t>
            </a:r>
            <a:r>
              <a:rPr lang="en-GB" sz="1200">
                <a:ea typeface="ＭＳ Ｐゴシック"/>
                <a:cs typeface="Calibri"/>
              </a:rPr>
              <a:t>feedback </a:t>
            </a:r>
            <a:r>
              <a:rPr lang="en-GB" dirty="0">
                <a:ea typeface="ＭＳ Ｐゴシック"/>
                <a:cs typeface="Calibri"/>
              </a:rPr>
              <a:t> </a:t>
            </a:r>
            <a:r>
              <a:rPr lang="en-GB">
                <a:ea typeface="ＭＳ Ｐゴシック"/>
                <a:cs typeface="Calibri"/>
              </a:rPr>
              <a:t>is provided </a:t>
            </a:r>
            <a:r>
              <a:rPr lang="en-GB" sz="1200">
                <a:ea typeface="ＭＳ Ｐゴシック"/>
                <a:cs typeface="Calibri"/>
              </a:rPr>
              <a:t>to </a:t>
            </a:r>
            <a:r>
              <a:rPr lang="en-GB">
                <a:ea typeface="ＭＳ Ｐゴシック"/>
                <a:cs typeface="Calibri"/>
              </a:rPr>
              <a:t>the CNI</a:t>
            </a:r>
            <a:r>
              <a:rPr lang="en-GB" sz="1200">
                <a:ea typeface="ＭＳ Ｐゴシック"/>
                <a:cs typeface="Calibri"/>
              </a:rPr>
              <a:t> </a:t>
            </a:r>
            <a:r>
              <a:rPr lang="en-GB">
                <a:ea typeface="ＭＳ Ｐゴシック"/>
                <a:cs typeface="Calibri"/>
              </a:rPr>
              <a:t>organisations through</a:t>
            </a:r>
            <a:r>
              <a:rPr lang="en-GB" sz="1200">
                <a:ea typeface="ＭＳ Ｐゴシック"/>
                <a:cs typeface="Calibri"/>
              </a:rPr>
              <a:t> </a:t>
            </a:r>
            <a:r>
              <a:rPr lang="en-GB">
                <a:ea typeface="ＭＳ Ｐゴシック"/>
                <a:cs typeface="Calibri"/>
              </a:rPr>
              <a:t>presentations</a:t>
            </a:r>
            <a:r>
              <a:rPr lang="en-GB" sz="1200">
                <a:ea typeface="ＭＳ Ｐゴシック"/>
                <a:cs typeface="Calibri"/>
              </a:rPr>
              <a:t>. </a:t>
            </a:r>
            <a:r>
              <a:rPr lang="en-GB">
                <a:ea typeface="ＭＳ Ｐゴシック"/>
                <a:cs typeface="Calibri"/>
              </a:rPr>
              <a:t>And the</a:t>
            </a:r>
            <a:r>
              <a:rPr lang="en-GB" sz="1200">
                <a:ea typeface="ＭＳ Ｐゴシック"/>
                <a:cs typeface="Calibri"/>
              </a:rPr>
              <a:t> CNI organisations get to discuss the findings.</a:t>
            </a:r>
            <a:r>
              <a:rPr lang="en-GB">
                <a:ea typeface="ＭＳ Ｐゴシック"/>
                <a:cs typeface="Calibri"/>
              </a:rPr>
              <a:t> </a:t>
            </a:r>
            <a:endParaRPr lang="en-GB" sz="1200">
              <a:cs typeface="Calibri"/>
            </a:endParaRPr>
          </a:p>
          <a:p>
            <a:pPr marL="342900" indent="-342900">
              <a:buFont typeface="+mj-lt"/>
              <a:buAutoNum type="arabicPeriod"/>
            </a:pPr>
            <a:r>
              <a:rPr lang="en-GB" sz="1200" b="1" dirty="0">
                <a:solidFill>
                  <a:schemeClr val="tx2">
                    <a:lumMod val="75000"/>
                  </a:schemeClr>
                </a:solidFill>
                <a:ea typeface="ＭＳ Ｐゴシック"/>
                <a:cs typeface="Calibri"/>
              </a:rPr>
              <a:t>Closure/next steps </a:t>
            </a:r>
            <a:r>
              <a:rPr lang="en-GB" sz="1200">
                <a:ea typeface="ＭＳ Ｐゴシック"/>
                <a:cs typeface="Calibri"/>
              </a:rPr>
              <a:t>– </a:t>
            </a:r>
            <a:r>
              <a:rPr lang="en-GB">
                <a:ea typeface="ＭＳ Ｐゴシック"/>
                <a:cs typeface="Calibri"/>
              </a:rPr>
              <a:t>This is where findings </a:t>
            </a:r>
            <a:r>
              <a:rPr lang="en-GB" sz="1200">
                <a:ea typeface="ＭＳ Ｐゴシック"/>
                <a:cs typeface="Calibri"/>
              </a:rPr>
              <a:t>and recommendations are updated and the follow on actions are agreed</a:t>
            </a:r>
            <a:r>
              <a:rPr lang="en-GB">
                <a:ea typeface="ＭＳ Ｐゴシック"/>
                <a:cs typeface="Calibri"/>
              </a:rPr>
              <a:t>. </a:t>
            </a:r>
            <a:r>
              <a:rPr lang="en-GB" sz="1200">
                <a:ea typeface="ＭＳ Ｐゴシック"/>
                <a:cs typeface="Calibri"/>
              </a:rPr>
              <a:t>Results </a:t>
            </a:r>
            <a:r>
              <a:rPr lang="en-GB">
                <a:ea typeface="ＭＳ Ｐゴシック"/>
                <a:cs typeface="Calibri"/>
              </a:rPr>
              <a:t>can then be given</a:t>
            </a:r>
            <a:r>
              <a:rPr lang="en-GB" sz="1200">
                <a:ea typeface="ＭＳ Ｐゴシック"/>
                <a:cs typeface="Calibri"/>
              </a:rPr>
              <a:t> to strategy and cyber capability programme teams.</a:t>
            </a:r>
            <a:r>
              <a:rPr lang="en-GB">
                <a:ea typeface="ＭＳ Ｐゴシック"/>
                <a:cs typeface="Calibri"/>
              </a:rPr>
              <a:t> </a:t>
            </a:r>
            <a:endParaRPr lang="en-GB" sz="1200">
              <a:cs typeface="Calibri"/>
            </a:endParaRPr>
          </a:p>
          <a:p>
            <a:endParaRPr lang="en-GB" dirty="0"/>
          </a:p>
          <a:p>
            <a:r>
              <a:rPr lang="en-GB">
                <a:ea typeface="ＭＳ Ｐゴシック"/>
                <a:cs typeface="Calibri"/>
              </a:rPr>
              <a:t>You will also need to plan for securely getting data back from CNI organisations and securely hosting the data in a secure building. </a:t>
            </a:r>
            <a:endParaRPr lang="en-GB">
              <a:cs typeface="Calibri"/>
            </a:endParaRPr>
          </a:p>
        </p:txBody>
      </p:sp>
      <p:sp>
        <p:nvSpPr>
          <p:cNvPr id="4" name="Slide Number Placeholder 3"/>
          <p:cNvSpPr>
            <a:spLocks noGrp="1"/>
          </p:cNvSpPr>
          <p:nvPr>
            <p:ph type="sldNum" sz="quarter" idx="10"/>
          </p:nvPr>
        </p:nvSpPr>
        <p:spPr/>
        <p:txBody>
          <a:bodyPr/>
          <a:lstStyle/>
          <a:p>
            <a:pPr>
              <a:defRPr/>
            </a:pPr>
            <a:fld id="{A1B33140-6CF0-4EAE-90A9-19BC7C6B2BE8}" type="slidenum">
              <a:rPr lang="en-GB" smtClean="0"/>
              <a:pPr>
                <a:defRPr/>
              </a:pPr>
              <a:t>15</a:t>
            </a:fld>
            <a:endParaRPr lang="en-GB" dirty="0"/>
          </a:p>
        </p:txBody>
      </p:sp>
    </p:spTree>
    <p:extLst>
      <p:ext uri="{BB962C8B-B14F-4D97-AF65-F5344CB8AC3E}">
        <p14:creationId xmlns:p14="http://schemas.microsoft.com/office/powerpoint/2010/main" val="222939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16</a:t>
            </a:fld>
            <a:endParaRPr lang="en-GB" dirty="0"/>
          </a:p>
        </p:txBody>
      </p:sp>
    </p:spTree>
    <p:extLst>
      <p:ext uri="{BB962C8B-B14F-4D97-AF65-F5344CB8AC3E}">
        <p14:creationId xmlns:p14="http://schemas.microsoft.com/office/powerpoint/2010/main" val="244134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17</a:t>
            </a:fld>
            <a:endParaRPr lang="en-GB" dirty="0"/>
          </a:p>
        </p:txBody>
      </p:sp>
    </p:spTree>
    <p:extLst>
      <p:ext uri="{BB962C8B-B14F-4D97-AF65-F5344CB8AC3E}">
        <p14:creationId xmlns:p14="http://schemas.microsoft.com/office/powerpoint/2010/main" val="263176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18</a:t>
            </a:fld>
            <a:endParaRPr lang="en-GB"/>
          </a:p>
        </p:txBody>
      </p:sp>
    </p:spTree>
    <p:extLst>
      <p:ext uri="{BB962C8B-B14F-4D97-AF65-F5344CB8AC3E}">
        <p14:creationId xmlns:p14="http://schemas.microsoft.com/office/powerpoint/2010/main" val="127872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19</a:t>
            </a:fld>
            <a:endParaRPr lang="en-GB" dirty="0"/>
          </a:p>
        </p:txBody>
      </p:sp>
    </p:spTree>
    <p:extLst>
      <p:ext uri="{BB962C8B-B14F-4D97-AF65-F5344CB8AC3E}">
        <p14:creationId xmlns:p14="http://schemas.microsoft.com/office/powerpoint/2010/main" val="387732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ＭＳ Ｐゴシック"/>
              <a:cs typeface="Calibri"/>
            </a:endParaRPr>
          </a:p>
        </p:txBody>
      </p:sp>
      <p:sp>
        <p:nvSpPr>
          <p:cNvPr id="4" name="Slide Number Placeholder 3"/>
          <p:cNvSpPr>
            <a:spLocks noGrp="1"/>
          </p:cNvSpPr>
          <p:nvPr>
            <p:ph type="sldNum" sz="quarter" idx="10"/>
          </p:nvPr>
        </p:nvSpPr>
        <p:spPr/>
        <p:txBody>
          <a:bodyPr/>
          <a:lstStyle/>
          <a:p>
            <a:pPr>
              <a:defRPr/>
            </a:pPr>
            <a:fld id="{A1B33140-6CF0-4EAE-90A9-19BC7C6B2BE8}" type="slidenum">
              <a:rPr lang="en-GB" smtClean="0"/>
              <a:pPr>
                <a:defRPr/>
              </a:pPr>
              <a:t>2</a:t>
            </a:fld>
            <a:endParaRPr lang="en-GB"/>
          </a:p>
        </p:txBody>
      </p:sp>
    </p:spTree>
    <p:extLst>
      <p:ext uri="{BB962C8B-B14F-4D97-AF65-F5344CB8AC3E}">
        <p14:creationId xmlns:p14="http://schemas.microsoft.com/office/powerpoint/2010/main" val="152042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DE22A4-8888-4F6E-B1C1-6143397DD30D}" type="slidenum">
              <a:rPr lang="en-GB" smtClean="0"/>
              <a:t>20</a:t>
            </a:fld>
            <a:endParaRPr lang="en-GB"/>
          </a:p>
        </p:txBody>
      </p:sp>
    </p:spTree>
    <p:extLst>
      <p:ext uri="{BB962C8B-B14F-4D97-AF65-F5344CB8AC3E}">
        <p14:creationId xmlns:p14="http://schemas.microsoft.com/office/powerpoint/2010/main" val="279363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23</a:t>
            </a:fld>
            <a:endParaRPr lang="en-GB" altLang="en-US"/>
          </a:p>
        </p:txBody>
      </p:sp>
    </p:spTree>
    <p:extLst>
      <p:ext uri="{BB962C8B-B14F-4D97-AF65-F5344CB8AC3E}">
        <p14:creationId xmlns:p14="http://schemas.microsoft.com/office/powerpoint/2010/main" val="3940511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24</a:t>
            </a:fld>
            <a:endParaRPr lang="en-GB" dirty="0"/>
          </a:p>
        </p:txBody>
      </p:sp>
    </p:spTree>
    <p:extLst>
      <p:ext uri="{BB962C8B-B14F-4D97-AF65-F5344CB8AC3E}">
        <p14:creationId xmlns:p14="http://schemas.microsoft.com/office/powerpoint/2010/main" val="488473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25</a:t>
            </a:fld>
            <a:endParaRPr lang="en-GB" dirty="0"/>
          </a:p>
        </p:txBody>
      </p:sp>
    </p:spTree>
    <p:extLst>
      <p:ext uri="{BB962C8B-B14F-4D97-AF65-F5344CB8AC3E}">
        <p14:creationId xmlns:p14="http://schemas.microsoft.com/office/powerpoint/2010/main" val="1840730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26</a:t>
            </a:fld>
            <a:endParaRPr lang="en-GB" dirty="0"/>
          </a:p>
        </p:txBody>
      </p:sp>
    </p:spTree>
    <p:extLst>
      <p:ext uri="{BB962C8B-B14F-4D97-AF65-F5344CB8AC3E}">
        <p14:creationId xmlns:p14="http://schemas.microsoft.com/office/powerpoint/2010/main" val="45446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27</a:t>
            </a:fld>
            <a:endParaRPr lang="en-GB" dirty="0"/>
          </a:p>
        </p:txBody>
      </p:sp>
    </p:spTree>
    <p:extLst>
      <p:ext uri="{BB962C8B-B14F-4D97-AF65-F5344CB8AC3E}">
        <p14:creationId xmlns:p14="http://schemas.microsoft.com/office/powerpoint/2010/main" val="216995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28</a:t>
            </a:fld>
            <a:endParaRPr lang="en-GB" dirty="0"/>
          </a:p>
        </p:txBody>
      </p:sp>
    </p:spTree>
    <p:extLst>
      <p:ext uri="{BB962C8B-B14F-4D97-AF65-F5344CB8AC3E}">
        <p14:creationId xmlns:p14="http://schemas.microsoft.com/office/powerpoint/2010/main" val="3317962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4624E-CF32-4E93-9EF8-DE933369994F}" type="slidenum">
              <a:rPr lang="en-GB" smtClean="0"/>
              <a:pPr/>
              <a:t>31</a:t>
            </a:fld>
            <a:endParaRPr lang="en-GB"/>
          </a:p>
        </p:txBody>
      </p:sp>
    </p:spTree>
    <p:extLst>
      <p:ext uri="{BB962C8B-B14F-4D97-AF65-F5344CB8AC3E}">
        <p14:creationId xmlns:p14="http://schemas.microsoft.com/office/powerpoint/2010/main" val="2657328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32</a:t>
            </a:fld>
            <a:endParaRPr lang="en-GB" altLang="en-US"/>
          </a:p>
        </p:txBody>
      </p:sp>
    </p:spTree>
    <p:extLst>
      <p:ext uri="{BB962C8B-B14F-4D97-AF65-F5344CB8AC3E}">
        <p14:creationId xmlns:p14="http://schemas.microsoft.com/office/powerpoint/2010/main" val="2814449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33</a:t>
            </a:fld>
            <a:endParaRPr lang="en-GB" altLang="en-US"/>
          </a:p>
        </p:txBody>
      </p:sp>
    </p:spTree>
    <p:extLst>
      <p:ext uri="{BB962C8B-B14F-4D97-AF65-F5344CB8AC3E}">
        <p14:creationId xmlns:p14="http://schemas.microsoft.com/office/powerpoint/2010/main" val="342803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4" name="Shape 124"/>
          <p:cNvSpPr>
            <a:spLocks noGrp="1"/>
          </p:cNvSpPr>
          <p:nvPr>
            <p:ph type="body" sz="quarter" idx="1"/>
          </p:nvPr>
        </p:nvSpPr>
        <p:spPr>
          <a:prstGeom prst="rect">
            <a:avLst/>
          </a:prstGeom>
        </p:spPr>
        <p:txBody>
          <a:bodyPr/>
          <a:lstStyle/>
          <a:p>
            <a:endParaRPr dirty="0"/>
          </a:p>
          <a:p>
            <a:r>
              <a:rPr lang="en-GB" dirty="0">
                <a:ea typeface="ＭＳ Ｐゴシック"/>
                <a:cs typeface="Calibri"/>
              </a:rPr>
              <a:t>So why are we doing NCRAs?</a:t>
            </a:r>
          </a:p>
          <a:p>
            <a:endParaRPr lang="en-GB" dirty="0">
              <a:ea typeface="ＭＳ Ｐゴシック"/>
              <a:cs typeface="Calibri"/>
            </a:endParaRPr>
          </a:p>
          <a:p>
            <a:r>
              <a:rPr lang="en-GB" dirty="0">
                <a:ea typeface="ＭＳ Ｐゴシック"/>
                <a:cs typeface="Calibri"/>
              </a:rPr>
              <a:t>Shown here are a range of Private and Public Sectors, whose organisations own and manage Critical National Infrastructure</a:t>
            </a:r>
            <a:endParaRPr lang="en-GB" dirty="0">
              <a:cs typeface="Calibri"/>
            </a:endParaRPr>
          </a:p>
          <a:p>
            <a:endParaRPr lang="en-GB" dirty="0"/>
          </a:p>
          <a:p>
            <a:r>
              <a:rPr lang="en-GB" dirty="0">
                <a:ea typeface="ＭＳ Ｐゴシック"/>
                <a:cs typeface="Calibri"/>
              </a:rPr>
              <a:t>These are the systems that ensure your fellow countryfolk get Food, Medicine, Access to the Internet, Money, Security, Electricity, Water, Roads, Planes, etc.</a:t>
            </a:r>
          </a:p>
          <a:p>
            <a:endParaRPr lang="en-GB" dirty="0"/>
          </a:p>
          <a:p>
            <a:r>
              <a:rPr lang="en-GB" dirty="0"/>
              <a:t>And just as importantly that the taxes can be collected! Which I’m sure we all love … </a:t>
            </a:r>
          </a:p>
          <a:p>
            <a:endParaRPr lang="en-GB" dirty="0"/>
          </a:p>
          <a:p>
            <a:r>
              <a:rPr lang="en-GB" dirty="0"/>
              <a:t>So basically, these are the services that ensure the prosperity of any country</a:t>
            </a:r>
          </a:p>
          <a:p>
            <a:endParaRPr lang="en-GB" dirty="0">
              <a:cs typeface="Calibri"/>
            </a:endParaRPr>
          </a:p>
          <a:p>
            <a:r>
              <a:rPr lang="en-GB" dirty="0">
                <a:ea typeface="ＭＳ Ｐゴシック"/>
                <a:cs typeface="Calibri"/>
              </a:rPr>
              <a:t>The infrastructure we are most interested in is the information systems e.g. computers, databases, applications, etc. </a:t>
            </a:r>
          </a:p>
          <a:p>
            <a:endParaRPr lang="en-GB" dirty="0">
              <a:cs typeface="Calibri"/>
            </a:endParaRPr>
          </a:p>
          <a:p>
            <a:r>
              <a:rPr lang="en-GB" dirty="0">
                <a:ea typeface="ＭＳ Ｐゴシック"/>
                <a:cs typeface="Calibri"/>
              </a:rPr>
              <a:t>And this forms a subset of the CNI called the critical information infrastructure or CII. </a:t>
            </a:r>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spTree>
    <p:extLst>
      <p:ext uri="{BB962C8B-B14F-4D97-AF65-F5344CB8AC3E}">
        <p14:creationId xmlns:p14="http://schemas.microsoft.com/office/powerpoint/2010/main" val="584884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70C0"/>
                </a:solidFill>
              </a:rPr>
              <a:t>OK, let’s zoom in a bit. We are now going to look at some of the major systems within the energy company. And this picture will be built up in 6 stages.</a:t>
            </a:r>
          </a:p>
          <a:p>
            <a:endParaRPr lang="en-GB" sz="1200" dirty="0">
              <a:solidFill>
                <a:srgbClr val="0070C0"/>
              </a:solidFill>
            </a:endParaRPr>
          </a:p>
          <a:p>
            <a:r>
              <a:rPr lang="en-GB" sz="1200" b="1" dirty="0">
                <a:solidFill>
                  <a:srgbClr val="0070C0"/>
                </a:solidFill>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1. We have the energy companies internet portal; a place where customers can check their energy usage and pay their energy bills. </a:t>
            </a:r>
            <a:r>
              <a:rPr lang="en-GB" sz="1200" b="1" dirty="0">
                <a:solidFill>
                  <a:srgbClr val="0070C0"/>
                </a:solidFill>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2 This is connected to a database that houses the personal information of the customers including names, addresses, energy reference numbers, and provides the link to the billing system  </a:t>
            </a:r>
            <a:r>
              <a:rPr lang="en-GB" sz="1200" b="1" dirty="0">
                <a:solidFill>
                  <a:srgbClr val="0070C0"/>
                </a:solidFill>
              </a:rPr>
              <a:t>[click]</a:t>
            </a:r>
            <a:endParaRPr lang="en-GB" sz="1200" dirty="0">
              <a:solidFill>
                <a:srgbClr val="0070C0"/>
              </a:solidFill>
            </a:endParaRPr>
          </a:p>
          <a:p>
            <a:r>
              <a:rPr lang="en-GB" sz="1200" dirty="0">
                <a:solidFill>
                  <a:srgbClr val="0070C0"/>
                </a:solidFill>
              </a:rPr>
              <a:t>3. The billing system maintains the record of each customers payment history and calculates what each customer owes, based no their energy usage. </a:t>
            </a:r>
            <a:r>
              <a:rPr lang="en-GB" sz="1200" b="1" dirty="0">
                <a:solidFill>
                  <a:srgbClr val="0070C0"/>
                </a:solidFill>
              </a:rPr>
              <a:t>[click]</a:t>
            </a:r>
            <a:endParaRPr lang="en-GB" sz="1200" dirty="0">
              <a:solidFill>
                <a:srgbClr val="0070C0"/>
              </a:solidFill>
            </a:endParaRPr>
          </a:p>
          <a:p>
            <a:r>
              <a:rPr lang="en-GB" sz="1200" dirty="0">
                <a:solidFill>
                  <a:srgbClr val="0070C0"/>
                </a:solidFill>
              </a:rPr>
              <a:t>4. So the billing system is connected to an energy usage database. This is where records from meter readings are kept and correlated to the actual energy produced. </a:t>
            </a:r>
            <a:r>
              <a:rPr lang="en-GB" sz="1200" b="1" dirty="0">
                <a:solidFill>
                  <a:srgbClr val="0070C0"/>
                </a:solidFill>
              </a:rPr>
              <a:t>[click]</a:t>
            </a:r>
            <a:endParaRPr lang="en-GB"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5. In our scenario, this database sits on the same network as the energy network control system </a:t>
            </a:r>
            <a:r>
              <a:rPr lang="en-GB" sz="1200" b="1" dirty="0">
                <a:solidFill>
                  <a:srgbClr val="0070C0"/>
                </a:solidFill>
              </a:rPr>
              <a:t>[click]</a:t>
            </a:r>
            <a:endParaRPr lang="en-GB"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6. And the control system takes readings and provides responses from various electrical safety switchgear, to keep the generation and distribution of electricity operating smoothly. </a:t>
            </a:r>
            <a:r>
              <a:rPr lang="en-GB" sz="1200" b="1" dirty="0">
                <a:solidFill>
                  <a:srgbClr val="0070C0"/>
                </a:solidFill>
              </a:rPr>
              <a:t>[click]</a:t>
            </a:r>
            <a:endParaRPr lang="en-GB" sz="1200" dirty="0">
              <a:solidFill>
                <a:srgbClr val="0070C0"/>
              </a:solidFill>
            </a:endParaRPr>
          </a:p>
          <a:p>
            <a:endParaRPr lang="en-GB" sz="1200" dirty="0">
              <a:solidFill>
                <a:srgbClr val="0070C0"/>
              </a:solidFill>
            </a:endParaRPr>
          </a:p>
          <a:p>
            <a:endParaRPr lang="en-GB" sz="1200" dirty="0">
              <a:solidFill>
                <a:srgbClr val="0070C0"/>
              </a:solidFill>
            </a:endParaRPr>
          </a:p>
          <a:p>
            <a:endParaRPr lang="en-GB" sz="1200" dirty="0">
              <a:solidFill>
                <a:srgbClr val="0070C0"/>
              </a:solidFill>
            </a:endParaRPr>
          </a:p>
          <a:p>
            <a:endParaRPr lang="en-GB" sz="1200" dirty="0">
              <a:solidFill>
                <a:srgbClr val="0070C0"/>
              </a:solidFill>
            </a:endParaRPr>
          </a:p>
          <a:p>
            <a:endParaRPr lang="en-GB" dirty="0"/>
          </a:p>
        </p:txBody>
      </p:sp>
      <p:sp>
        <p:nvSpPr>
          <p:cNvPr id="4" name="Slide Number Placeholder 3"/>
          <p:cNvSpPr>
            <a:spLocks noGrp="1"/>
          </p:cNvSpPr>
          <p:nvPr>
            <p:ph type="sldNum" sz="quarter" idx="5"/>
          </p:nvPr>
        </p:nvSpPr>
        <p:spPr/>
        <p:txBody>
          <a:bodyPr/>
          <a:lstStyle/>
          <a:p>
            <a:fld id="{6CF4C27C-C6EC-4C9D-8C82-7BB5434152E0}" type="slidenum">
              <a:rPr lang="en-GB" smtClean="0"/>
              <a:t>34</a:t>
            </a:fld>
            <a:endParaRPr lang="en-GB"/>
          </a:p>
        </p:txBody>
      </p:sp>
    </p:spTree>
    <p:extLst>
      <p:ext uri="{BB962C8B-B14F-4D97-AF65-F5344CB8AC3E}">
        <p14:creationId xmlns:p14="http://schemas.microsoft.com/office/powerpoint/2010/main" val="1993112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4624E-CF32-4E93-9EF8-DE933369994F}" type="slidenum">
              <a:rPr lang="en-GB" smtClean="0"/>
              <a:pPr/>
              <a:t>35</a:t>
            </a:fld>
            <a:endParaRPr lang="en-GB"/>
          </a:p>
        </p:txBody>
      </p:sp>
    </p:spTree>
    <p:extLst>
      <p:ext uri="{BB962C8B-B14F-4D97-AF65-F5344CB8AC3E}">
        <p14:creationId xmlns:p14="http://schemas.microsoft.com/office/powerpoint/2010/main" val="414864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4</a:t>
            </a:fld>
            <a:endParaRPr lang="en-GB" altLang="en-US"/>
          </a:p>
        </p:txBody>
      </p:sp>
    </p:spTree>
    <p:extLst>
      <p:ext uri="{BB962C8B-B14F-4D97-AF65-F5344CB8AC3E}">
        <p14:creationId xmlns:p14="http://schemas.microsoft.com/office/powerpoint/2010/main" val="174227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4" name="Shape 1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4358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4" name="Shape 124"/>
          <p:cNvSpPr>
            <a:spLocks noGrp="1"/>
          </p:cNvSpPr>
          <p:nvPr>
            <p:ph type="body" sz="quarter" idx="1"/>
          </p:nvPr>
        </p:nvSpPr>
        <p:spPr>
          <a:prstGeom prst="rect">
            <a:avLst/>
          </a:prstGeom>
        </p:spPr>
        <p:txBody>
          <a:bodyPr/>
          <a:lstStyle/>
          <a:p>
            <a:endParaRPr dirty="0"/>
          </a:p>
          <a:p>
            <a:r>
              <a:rPr lang="en-GB" dirty="0">
                <a:ea typeface="ＭＳ Ｐゴシック"/>
                <a:cs typeface="Calibri"/>
              </a:rPr>
              <a:t>Countries quite often don't know what critical information infrastructure assets they have, as they can be distributed, with a variety of owners. </a:t>
            </a:r>
          </a:p>
          <a:p>
            <a:endParaRPr lang="en-GB" dirty="0">
              <a:cs typeface="Calibri"/>
            </a:endParaRPr>
          </a:p>
          <a:p>
            <a:r>
              <a:rPr lang="en-GB" dirty="0">
                <a:ea typeface="ＭＳ Ｐゴシック"/>
                <a:cs typeface="Calibri"/>
              </a:rPr>
              <a:t>And sometimes it looks as though there is diversity of systems across multiple suppliers but many have the same core components that make all vulnerable. </a:t>
            </a:r>
            <a:endParaRPr lang="en-GB" dirty="0">
              <a:cs typeface="Calibri"/>
            </a:endParaRPr>
          </a:p>
          <a:p>
            <a:endParaRPr lang="en-GB" dirty="0"/>
          </a:p>
          <a:p>
            <a:r>
              <a:rPr lang="en-GB" dirty="0">
                <a:ea typeface="ＭＳ Ｐゴシック"/>
                <a:cs typeface="Calibri"/>
              </a:rPr>
              <a:t>So it pays to know what the systems are, who really owns and manages them, how well safeguarded they are, AND what the impact would be if they fell victim to a cyber attack!</a:t>
            </a:r>
            <a:endParaRPr lang="en-GB" dirty="0">
              <a:cs typeface="Calibri"/>
            </a:endParaRPr>
          </a:p>
          <a:p>
            <a:endParaRPr lang="en-GB" dirty="0"/>
          </a:p>
          <a:p>
            <a:r>
              <a:rPr lang="en-GB" dirty="0"/>
              <a:t>The WannaCry attack on the UK took many people by surprise; largely from a couple of vulnerabilities around poor user behaviour and insecure computer configurations</a:t>
            </a:r>
          </a:p>
          <a:p>
            <a:endParaRPr lang="en-GB" dirty="0"/>
          </a:p>
          <a:p>
            <a:r>
              <a:rPr lang="en-GB" dirty="0">
                <a:ea typeface="ＭＳ Ｐゴシック"/>
                <a:cs typeface="Calibri"/>
              </a:rPr>
              <a:t>BTW the cyber attack that I worry about most is one that takes down the telecoms and the energy systems, as these are needed for almost everything and are highly reliant on each other!</a:t>
            </a:r>
            <a:endParaRPr lang="en-GB" dirty="0">
              <a:cs typeface="Calibri"/>
            </a:endParaRPr>
          </a:p>
          <a:p>
            <a:endParaRPr lang="en-GB" dirty="0">
              <a:ea typeface="ＭＳ Ｐゴシック"/>
              <a:cs typeface="Calibri"/>
            </a:endParaRPr>
          </a:p>
          <a:p>
            <a:r>
              <a:rPr lang="en-GB" dirty="0">
                <a:ea typeface="ＭＳ Ｐゴシック"/>
                <a:cs typeface="Calibri"/>
              </a:rPr>
              <a:t>So, what is a cost effective and relatively easy way to get that big picture / that broad understanding??</a:t>
            </a:r>
            <a:endParaRPr dirty="0">
              <a:ea typeface="ＭＳ Ｐゴシック"/>
              <a:cs typeface="Calibri"/>
            </a:endParaRPr>
          </a:p>
        </p:txBody>
      </p:sp>
    </p:spTree>
    <p:extLst>
      <p:ext uri="{BB962C8B-B14F-4D97-AF65-F5344CB8AC3E}">
        <p14:creationId xmlns:p14="http://schemas.microsoft.com/office/powerpoint/2010/main" val="330482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4358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1088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rPr lang="en-GB" dirty="0"/>
              <a:t>Gartner hype curve</a:t>
            </a:r>
            <a:endParaRPr dirty="0"/>
          </a:p>
        </p:txBody>
      </p:sp>
    </p:spTree>
    <p:extLst>
      <p:ext uri="{BB962C8B-B14F-4D97-AF65-F5344CB8AC3E}">
        <p14:creationId xmlns:p14="http://schemas.microsoft.com/office/powerpoint/2010/main" val="3392252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13" name="Picture 12" descr="NCRA logo">
            <a:extLst>
              <a:ext uri="{FF2B5EF4-FFF2-40B4-BE49-F238E27FC236}">
                <a16:creationId xmlns:a16="http://schemas.microsoft.com/office/drawing/2014/main" id="{B8959A13-4BDB-41A6-8DAC-08BDEA0A2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471621" y="2126156"/>
            <a:ext cx="4384800" cy="2663557"/>
          </a:xfrm>
        </p:spPr>
        <p:txBody>
          <a:bodyPr anchor="t" anchorCtr="0">
            <a:normAutofit/>
          </a:bodyPr>
          <a:lstStyle>
            <a:lvl1pPr algn="l">
              <a:defRPr sz="4000">
                <a:solidFill>
                  <a:schemeClr val="bg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471621" y="5486399"/>
            <a:ext cx="4384800" cy="957943"/>
          </a:xfrm>
        </p:spPr>
        <p:txBody>
          <a:bodyPr>
            <a:normAutofit/>
          </a:bodyPr>
          <a:lstStyle>
            <a:lvl1pPr marL="0" indent="0" algn="l">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Tree>
    <p:extLst>
      <p:ext uri="{BB962C8B-B14F-4D97-AF65-F5344CB8AC3E}">
        <p14:creationId xmlns:p14="http://schemas.microsoft.com/office/powerpoint/2010/main" val="205734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white no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19516D21-BF80-4D90-828E-C1338ADAF3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3200" y="1454399"/>
            <a:ext cx="5310000" cy="47225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102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colour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6CDA4BC6-C72C-426C-98CF-0AAA206A39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3200" y="1454399"/>
            <a:ext cx="5310000" cy="47225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a:extLst>
              <a:ext uri="{FF2B5EF4-FFF2-40B4-BE49-F238E27FC236}">
                <a16:creationId xmlns:a16="http://schemas.microsoft.com/office/drawing/2014/main" id="{C76204B2-766E-4634-86BA-CAE9E273E4BB}"/>
              </a:ext>
            </a:extLst>
          </p:cNvPr>
          <p:cNvSpPr>
            <a:spLocks noGrp="1"/>
          </p:cNvSpPr>
          <p:nvPr>
            <p:ph type="dt" sz="half" idx="10"/>
          </p:nvPr>
        </p:nvSpPr>
        <p:spPr/>
        <p:txBody>
          <a:bodyPr/>
          <a:lstStyle>
            <a:lvl1pPr>
              <a:defRPr>
                <a:solidFill>
                  <a:schemeClr val="accent1"/>
                </a:solidFill>
              </a:defRPr>
            </a:lvl1pPr>
          </a:lstStyle>
          <a:p>
            <a:fld id="{03251F54-1AC9-4320-B14B-B29B0FB66A71}" type="datetime1">
              <a:rPr lang="en-GB" smtClean="0"/>
              <a:t>23/10/2022</a:t>
            </a:fld>
            <a:endParaRPr lang="en-GB"/>
          </a:p>
        </p:txBody>
      </p:sp>
      <p:sp>
        <p:nvSpPr>
          <p:cNvPr id="9" name="Footer Placeholder 8">
            <a:extLst>
              <a:ext uri="{FF2B5EF4-FFF2-40B4-BE49-F238E27FC236}">
                <a16:creationId xmlns:a16="http://schemas.microsoft.com/office/drawing/2014/main" id="{9E535C5D-28D7-4C3F-B0AE-2C90931812E5}"/>
              </a:ext>
            </a:extLst>
          </p:cNvPr>
          <p:cNvSpPr>
            <a:spLocks noGrp="1"/>
          </p:cNvSpPr>
          <p:nvPr>
            <p:ph type="ftr" sz="quarter" idx="11"/>
          </p:nvPr>
        </p:nvSpPr>
        <p:spPr/>
        <p:txBody>
          <a:bodyPr/>
          <a:lstStyle>
            <a:lvl1pPr>
              <a:defRPr>
                <a:solidFill>
                  <a:schemeClr val="accent1"/>
                </a:solidFill>
              </a:defRPr>
            </a:lvl1pPr>
          </a:lstStyle>
          <a:p>
            <a:r>
              <a:rPr lang="en-GB"/>
              <a:t>On the Insert ribbon select Header &amp; Footer to edit this holding text</a:t>
            </a:r>
          </a:p>
        </p:txBody>
      </p:sp>
      <p:sp>
        <p:nvSpPr>
          <p:cNvPr id="10" name="Slide Number Placeholder 9">
            <a:extLst>
              <a:ext uri="{FF2B5EF4-FFF2-40B4-BE49-F238E27FC236}">
                <a16:creationId xmlns:a16="http://schemas.microsoft.com/office/drawing/2014/main" id="{D027D6B5-BADC-4B17-B1A2-ADD19F383CC8}"/>
              </a:ext>
            </a:extLst>
          </p:cNvPr>
          <p:cNvSpPr>
            <a:spLocks noGrp="1"/>
          </p:cNvSpPr>
          <p:nvPr>
            <p:ph type="sldNum" sz="quarter" idx="12"/>
          </p:nvPr>
        </p:nvSpPr>
        <p:spPr/>
        <p:txBody>
          <a:bodyPr/>
          <a:lstStyle>
            <a:lvl1pPr>
              <a:defRPr>
                <a:solidFill>
                  <a:schemeClr val="accent1"/>
                </a:solidFill>
              </a:defRPr>
            </a:lvl1pPr>
          </a:lstStyle>
          <a:p>
            <a:fld id="{D1FB820F-5DC5-433E-97A9-F1517BAFBB04}" type="slidenum">
              <a:rPr lang="en-GB" smtClean="0"/>
              <a:pPr/>
              <a:t>‹#›</a:t>
            </a:fld>
            <a:endParaRPr lang="en-GB"/>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6064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colour no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8F617040-9586-476A-97D0-21F752DA7F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3200" y="1454399"/>
            <a:ext cx="5310000" cy="47225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55145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5" name="Picture 4" descr="Decorative image">
            <a:extLst>
              <a:ext uri="{FF2B5EF4-FFF2-40B4-BE49-F238E27FC236}">
                <a16:creationId xmlns:a16="http://schemas.microsoft.com/office/drawing/2014/main" id="{FDE303CB-95AF-4F82-969A-2F22EB3E72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a:xfrm>
            <a:off x="1259521" y="1511209"/>
            <a:ext cx="8855243" cy="2916412"/>
          </a:xfrm>
        </p:spPr>
        <p:txBody>
          <a:bodyPr anchor="t" anchorCtr="0">
            <a:normAutofit/>
          </a:bodyPr>
          <a:lstStyle>
            <a:lvl1pPr>
              <a:lnSpc>
                <a:spcPct val="100000"/>
              </a:lnSpc>
              <a:defRPr sz="3000" b="0">
                <a:solidFill>
                  <a:schemeClr val="bg1"/>
                </a:solidFill>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66BE55A3-A742-4E24-B837-89F4A80C0B71}"/>
              </a:ext>
            </a:extLst>
          </p:cNvPr>
          <p:cNvSpPr>
            <a:spLocks noGrp="1"/>
          </p:cNvSpPr>
          <p:nvPr>
            <p:ph type="body" sz="quarter" idx="10"/>
          </p:nvPr>
        </p:nvSpPr>
        <p:spPr>
          <a:xfrm>
            <a:off x="1039179" y="5063998"/>
            <a:ext cx="5181600" cy="114854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3475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descr="Decorative image">
            <a:extLst>
              <a:ext uri="{FF2B5EF4-FFF2-40B4-BE49-F238E27FC236}">
                <a16:creationId xmlns:a16="http://schemas.microsoft.com/office/drawing/2014/main" id="{293FF715-D9F2-426C-A212-47F1DA4D9F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a:xfrm>
            <a:off x="1259521" y="1511209"/>
            <a:ext cx="8855243" cy="2916412"/>
          </a:xfrm>
        </p:spPr>
        <p:txBody>
          <a:bodyPr anchor="t" anchorCtr="0">
            <a:normAutofit/>
          </a:bodyPr>
          <a:lstStyle>
            <a:lvl1pPr>
              <a:lnSpc>
                <a:spcPct val="100000"/>
              </a:lnSpc>
              <a:defRPr sz="3000" b="0">
                <a:solidFill>
                  <a:schemeClr val="accent1"/>
                </a:solidFill>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66BE55A3-A742-4E24-B837-89F4A80C0B71}"/>
              </a:ext>
            </a:extLst>
          </p:cNvPr>
          <p:cNvSpPr>
            <a:spLocks noGrp="1"/>
          </p:cNvSpPr>
          <p:nvPr>
            <p:ph type="body" sz="quarter" idx="10"/>
          </p:nvPr>
        </p:nvSpPr>
        <p:spPr>
          <a:xfrm>
            <a:off x="1039179" y="5063998"/>
            <a:ext cx="5181600" cy="1148543"/>
          </a:xfrm>
        </p:spPr>
        <p:txBody>
          <a:bodyPr>
            <a:noAutofit/>
          </a:bodyPr>
          <a:lstStyle>
            <a:lvl1pPr>
              <a:defRPr sz="2000">
                <a:solidFill>
                  <a:schemeClr val="accent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4219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D4566FB0-6FB1-4CBF-9AF3-A4F29DE80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A3917EF4-905D-4517-A45C-88BE845D7F11}"/>
              </a:ext>
            </a:extLst>
          </p:cNvPr>
          <p:cNvSpPr>
            <a:spLocks noGrp="1"/>
          </p:cNvSpPr>
          <p:nvPr>
            <p:ph type="body" sz="quarter" idx="10"/>
          </p:nvPr>
        </p:nvSpPr>
        <p:spPr>
          <a:xfrm>
            <a:off x="471599" y="1454228"/>
            <a:ext cx="10911601" cy="1275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15" name="Content Placeholder 14">
            <a:extLst>
              <a:ext uri="{FF2B5EF4-FFF2-40B4-BE49-F238E27FC236}">
                <a16:creationId xmlns:a16="http://schemas.microsoft.com/office/drawing/2014/main" id="{30A181C8-720C-43E8-ABD9-60C3DBCBDBD9}"/>
              </a:ext>
            </a:extLst>
          </p:cNvPr>
          <p:cNvSpPr>
            <a:spLocks noGrp="1"/>
          </p:cNvSpPr>
          <p:nvPr>
            <p:ph sz="quarter" idx="11"/>
          </p:nvPr>
        </p:nvSpPr>
        <p:spPr>
          <a:xfrm>
            <a:off x="437178" y="3093609"/>
            <a:ext cx="2736524" cy="2746537"/>
          </a:xfrm>
          <a:solidFill>
            <a:schemeClr val="accent3"/>
          </a:solidFill>
        </p:spPr>
        <p:txBody>
          <a:bodyPr lIns="108000" tIns="108000" rIns="108000" bIns="108000" anchor="ctr" anchorCtr="0">
            <a:normAutofit/>
          </a:bodyPr>
          <a:lstStyle>
            <a:lvl1pPr algn="ctr">
              <a:defRPr sz="1800" b="1">
                <a:solidFill>
                  <a:schemeClr val="accent1"/>
                </a:solidFill>
              </a:defRPr>
            </a:lvl1pPr>
            <a:lvl2pPr marL="0" indent="0">
              <a:buNone/>
              <a:defRPr/>
            </a:lvl2pPr>
          </a:lstStyle>
          <a:p>
            <a:pPr lvl="0"/>
            <a:r>
              <a:rPr lang="en-US"/>
              <a:t>Click to edit Master text styles</a:t>
            </a:r>
          </a:p>
        </p:txBody>
      </p:sp>
      <p:sp>
        <p:nvSpPr>
          <p:cNvPr id="16" name="Content Placeholder 14">
            <a:extLst>
              <a:ext uri="{FF2B5EF4-FFF2-40B4-BE49-F238E27FC236}">
                <a16:creationId xmlns:a16="http://schemas.microsoft.com/office/drawing/2014/main" id="{A3CFC30B-BED2-4B22-B33C-EC3E0BD25BEF}"/>
              </a:ext>
            </a:extLst>
          </p:cNvPr>
          <p:cNvSpPr>
            <a:spLocks noGrp="1"/>
          </p:cNvSpPr>
          <p:nvPr>
            <p:ph sz="quarter" idx="12"/>
          </p:nvPr>
        </p:nvSpPr>
        <p:spPr>
          <a:xfrm>
            <a:off x="9018300" y="3095377"/>
            <a:ext cx="2736524" cy="2746537"/>
          </a:xfrm>
          <a:solidFill>
            <a:schemeClr val="accent6"/>
          </a:solidFill>
        </p:spPr>
        <p:txBody>
          <a:bodyPr lIns="108000" tIns="108000" rIns="108000" bIns="108000" anchor="ctr" anchorCtr="0">
            <a:normAutofit/>
          </a:bodyPr>
          <a:lstStyle>
            <a:lvl1pPr algn="ctr">
              <a:defRPr sz="1800" b="1">
                <a:solidFill>
                  <a:schemeClr val="bg1"/>
                </a:solidFill>
              </a:defRPr>
            </a:lvl1pPr>
            <a:lvl2pPr marL="0" indent="0">
              <a:buNone/>
              <a:defRPr/>
            </a:lvl2pPr>
          </a:lstStyle>
          <a:p>
            <a:pPr lvl="0"/>
            <a:r>
              <a:rPr lang="en-US"/>
              <a:t>Click to edit Master text styles</a:t>
            </a:r>
          </a:p>
        </p:txBody>
      </p:sp>
      <p:sp>
        <p:nvSpPr>
          <p:cNvPr id="17" name="Content Placeholder 14">
            <a:extLst>
              <a:ext uri="{FF2B5EF4-FFF2-40B4-BE49-F238E27FC236}">
                <a16:creationId xmlns:a16="http://schemas.microsoft.com/office/drawing/2014/main" id="{B558185A-43E3-4C43-A31F-616501AF3FCE}"/>
              </a:ext>
            </a:extLst>
          </p:cNvPr>
          <p:cNvSpPr>
            <a:spLocks noGrp="1"/>
          </p:cNvSpPr>
          <p:nvPr>
            <p:ph sz="quarter" idx="13"/>
          </p:nvPr>
        </p:nvSpPr>
        <p:spPr>
          <a:xfrm>
            <a:off x="3297552" y="3093608"/>
            <a:ext cx="2736524" cy="2746537"/>
          </a:xfrm>
          <a:solidFill>
            <a:schemeClr val="accent5"/>
          </a:solidFill>
        </p:spPr>
        <p:txBody>
          <a:bodyPr lIns="108000" tIns="108000" rIns="108000" bIns="108000" anchor="ctr" anchorCtr="0">
            <a:normAutofit/>
          </a:bodyPr>
          <a:lstStyle>
            <a:lvl1pPr algn="ctr">
              <a:defRPr sz="1800" b="1">
                <a:solidFill>
                  <a:schemeClr val="accent1"/>
                </a:solidFill>
              </a:defRPr>
            </a:lvl1pPr>
            <a:lvl2pPr marL="0" indent="0">
              <a:buNone/>
              <a:defRPr/>
            </a:lvl2pPr>
          </a:lstStyle>
          <a:p>
            <a:pPr lvl="0"/>
            <a:r>
              <a:rPr lang="en-US"/>
              <a:t>Click to edit Master text styles</a:t>
            </a:r>
          </a:p>
        </p:txBody>
      </p:sp>
      <p:sp>
        <p:nvSpPr>
          <p:cNvPr id="18" name="Content Placeholder 14">
            <a:extLst>
              <a:ext uri="{FF2B5EF4-FFF2-40B4-BE49-F238E27FC236}">
                <a16:creationId xmlns:a16="http://schemas.microsoft.com/office/drawing/2014/main" id="{8C2D318F-4CB7-421A-A5FA-99FFEBC2E27B}"/>
              </a:ext>
            </a:extLst>
          </p:cNvPr>
          <p:cNvSpPr>
            <a:spLocks noGrp="1"/>
          </p:cNvSpPr>
          <p:nvPr>
            <p:ph sz="quarter" idx="14"/>
          </p:nvPr>
        </p:nvSpPr>
        <p:spPr>
          <a:xfrm>
            <a:off x="6157926" y="3093608"/>
            <a:ext cx="2736524" cy="2746537"/>
          </a:xfrm>
          <a:solidFill>
            <a:schemeClr val="accent4"/>
          </a:solidFill>
        </p:spPr>
        <p:txBody>
          <a:bodyPr lIns="108000" tIns="108000" rIns="108000" bIns="108000" anchor="ctr" anchorCtr="0">
            <a:normAutofit/>
          </a:bodyPr>
          <a:lstStyle>
            <a:lvl1pPr algn="ctr">
              <a:defRPr sz="1800" b="1">
                <a:solidFill>
                  <a:schemeClr val="accent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59676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NCRA logo">
            <a:extLst>
              <a:ext uri="{FF2B5EF4-FFF2-40B4-BE49-F238E27FC236}">
                <a16:creationId xmlns:a16="http://schemas.microsoft.com/office/drawing/2014/main" id="{EF82160A-20BF-4144-8A6E-5AB56A90D8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6948000" y="1770187"/>
            <a:ext cx="4719744" cy="2229058"/>
          </a:xfrm>
        </p:spPr>
        <p:txBody>
          <a:bodyPr anchor="t" anchorCtr="0">
            <a:normAutofit/>
          </a:bodyPr>
          <a:lstStyle>
            <a:lvl1pPr algn="l">
              <a:defRPr sz="4000">
                <a:solidFill>
                  <a:schemeClr val="bg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6948000" y="4255200"/>
            <a:ext cx="4719744" cy="111265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Text Placeholder 7">
            <a:extLst>
              <a:ext uri="{FF2B5EF4-FFF2-40B4-BE49-F238E27FC236}">
                <a16:creationId xmlns:a16="http://schemas.microsoft.com/office/drawing/2014/main" id="{47DABC21-68FB-4BA0-B42A-C76305733CD3}"/>
              </a:ext>
            </a:extLst>
          </p:cNvPr>
          <p:cNvSpPr>
            <a:spLocks noGrp="1"/>
          </p:cNvSpPr>
          <p:nvPr>
            <p:ph type="body" sz="quarter" idx="10"/>
          </p:nvPr>
        </p:nvSpPr>
        <p:spPr>
          <a:xfrm>
            <a:off x="6948000" y="5486929"/>
            <a:ext cx="4720125" cy="685272"/>
          </a:xfrm>
        </p:spPr>
        <p:txBody>
          <a:bodyPr>
            <a:no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p:txBody>
      </p:sp>
    </p:spTree>
    <p:extLst>
      <p:ext uri="{BB962C8B-B14F-4D97-AF65-F5344CB8AC3E}">
        <p14:creationId xmlns:p14="http://schemas.microsoft.com/office/powerpoint/2010/main" val="6706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descr="NCRA logo">
            <a:extLst>
              <a:ext uri="{FF2B5EF4-FFF2-40B4-BE49-F238E27FC236}">
                <a16:creationId xmlns:a16="http://schemas.microsoft.com/office/drawing/2014/main" id="{71D20979-BF4A-45E7-B082-1909A789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471600" y="2724537"/>
            <a:ext cx="10328400" cy="1256045"/>
          </a:xfrm>
        </p:spPr>
        <p:txBody>
          <a:bodyPr anchor="t" anchorCtr="0">
            <a:normAutofit/>
          </a:bodyPr>
          <a:lstStyle>
            <a:lvl1pPr algn="l">
              <a:defRPr sz="4800">
                <a:solidFill>
                  <a:schemeClr val="bg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471600" y="4200940"/>
            <a:ext cx="10328400" cy="1112654"/>
          </a:xfrm>
        </p:spPr>
        <p:txBody>
          <a:bodyPr>
            <a:noAutofit/>
          </a:bodyPr>
          <a:lstStyle>
            <a:lvl1pPr marL="0" indent="0" algn="l">
              <a:buNone/>
              <a:defRPr sz="3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Text Placeholder 7">
            <a:extLst>
              <a:ext uri="{FF2B5EF4-FFF2-40B4-BE49-F238E27FC236}">
                <a16:creationId xmlns:a16="http://schemas.microsoft.com/office/drawing/2014/main" id="{47DABC21-68FB-4BA0-B42A-C76305733CD3}"/>
              </a:ext>
            </a:extLst>
          </p:cNvPr>
          <p:cNvSpPr>
            <a:spLocks noGrp="1"/>
          </p:cNvSpPr>
          <p:nvPr>
            <p:ph type="body" sz="quarter" idx="10"/>
          </p:nvPr>
        </p:nvSpPr>
        <p:spPr>
          <a:xfrm>
            <a:off x="471601" y="5483911"/>
            <a:ext cx="10328400" cy="685272"/>
          </a:xfrm>
        </p:spPr>
        <p:txBody>
          <a:bodyPr>
            <a:noAutofit/>
          </a:bodyPr>
          <a:lstStyle>
            <a:lvl1pPr>
              <a:defRPr sz="2000">
                <a:solidFill>
                  <a:schemeClr val="accent4"/>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p:txBody>
      </p:sp>
    </p:spTree>
    <p:extLst>
      <p:ext uri="{BB962C8B-B14F-4D97-AF65-F5344CB8AC3E}">
        <p14:creationId xmlns:p14="http://schemas.microsoft.com/office/powerpoint/2010/main" val="49904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6" name="Picture 5" descr="NCRA logo">
            <a:extLst>
              <a:ext uri="{FF2B5EF4-FFF2-40B4-BE49-F238E27FC236}">
                <a16:creationId xmlns:a16="http://schemas.microsoft.com/office/drawing/2014/main" id="{3BEE4338-4C8C-4C87-9BE4-AA274F97E7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471600" y="2724537"/>
            <a:ext cx="10328400" cy="1256045"/>
          </a:xfrm>
        </p:spPr>
        <p:txBody>
          <a:bodyPr anchor="t" anchorCtr="0">
            <a:normAutofit/>
          </a:bodyPr>
          <a:lstStyle>
            <a:lvl1pPr algn="l">
              <a:defRPr sz="4800">
                <a:solidFill>
                  <a:schemeClr val="tx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471600" y="4200940"/>
            <a:ext cx="10328400" cy="1112654"/>
          </a:xfrm>
        </p:spPr>
        <p:txBody>
          <a:bodyPr>
            <a:noAutofit/>
          </a:bodyPr>
          <a:lstStyle>
            <a:lvl1pPr marL="0" indent="0" algn="l">
              <a:buNone/>
              <a:defRPr sz="3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Text Placeholder 7">
            <a:extLst>
              <a:ext uri="{FF2B5EF4-FFF2-40B4-BE49-F238E27FC236}">
                <a16:creationId xmlns:a16="http://schemas.microsoft.com/office/drawing/2014/main" id="{47DABC21-68FB-4BA0-B42A-C76305733CD3}"/>
              </a:ext>
            </a:extLst>
          </p:cNvPr>
          <p:cNvSpPr>
            <a:spLocks noGrp="1"/>
          </p:cNvSpPr>
          <p:nvPr>
            <p:ph type="body" sz="quarter" idx="10"/>
          </p:nvPr>
        </p:nvSpPr>
        <p:spPr>
          <a:xfrm>
            <a:off x="471601" y="5483911"/>
            <a:ext cx="10328400" cy="685272"/>
          </a:xfrm>
        </p:spPr>
        <p:txBody>
          <a:bodyPr>
            <a:noAutofit/>
          </a:bodyPr>
          <a:lstStyle>
            <a:lvl1pPr>
              <a:defRPr sz="2000">
                <a:solidFill>
                  <a:schemeClr val="tx1"/>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p:txBody>
      </p:sp>
    </p:spTree>
    <p:extLst>
      <p:ext uri="{BB962C8B-B14F-4D97-AF65-F5344CB8AC3E}">
        <p14:creationId xmlns:p14="http://schemas.microsoft.com/office/powerpoint/2010/main" val="303491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hite footer">
    <p:spTree>
      <p:nvGrpSpPr>
        <p:cNvPr id="1" name=""/>
        <p:cNvGrpSpPr/>
        <p:nvPr/>
      </p:nvGrpSpPr>
      <p:grpSpPr>
        <a:xfrm>
          <a:off x="0" y="0"/>
          <a:ext cx="0" cy="0"/>
          <a:chOff x="0" y="0"/>
          <a:chExt cx="0" cy="0"/>
        </a:xfrm>
      </p:grpSpPr>
      <p:pic>
        <p:nvPicPr>
          <p:cNvPr id="11" name="Picture 10" descr="Decorative image">
            <a:extLst>
              <a:ext uri="{FF2B5EF4-FFF2-40B4-BE49-F238E27FC236}">
                <a16:creationId xmlns:a16="http://schemas.microsoft.com/office/drawing/2014/main" id="{AF029D6A-CD4D-4DED-B81C-10DD57DD6C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8292499-1945-40A2-B4A6-19B0BD868B3D}"/>
              </a:ext>
            </a:extLst>
          </p:cNvPr>
          <p:cNvSpPr>
            <a:spLocks noGrp="1"/>
          </p:cNvSpPr>
          <p:nvPr>
            <p:ph type="dt" sz="half" idx="10"/>
          </p:nvPr>
        </p:nvSpPr>
        <p:spPr/>
        <p:txBody>
          <a:bodyPr/>
          <a:lstStyle/>
          <a:p>
            <a:fld id="{A3B0EBA1-B383-458C-8A93-A9E1D1B04A78}" type="datetime1">
              <a:rPr lang="en-GB" smtClean="0"/>
              <a:t>23/10/2022</a:t>
            </a:fld>
            <a:endParaRPr lang="en-GB"/>
          </a:p>
        </p:txBody>
      </p:sp>
      <p:sp>
        <p:nvSpPr>
          <p:cNvPr id="5" name="Footer Placeholder 4">
            <a:extLst>
              <a:ext uri="{FF2B5EF4-FFF2-40B4-BE49-F238E27FC236}">
                <a16:creationId xmlns:a16="http://schemas.microsoft.com/office/drawing/2014/main" id="{43331747-7CE6-4111-9DDA-E39440ECCC63}"/>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D70E9AB6-4E55-41C8-85FB-4927C574AD46}"/>
              </a:ext>
            </a:extLst>
          </p:cNvPr>
          <p:cNvSpPr>
            <a:spLocks noGrp="1"/>
          </p:cNvSpPr>
          <p:nvPr>
            <p:ph type="sldNum" sz="quarter" idx="12"/>
          </p:nvPr>
        </p:nvSpPr>
        <p:spPr/>
        <p:txBody>
          <a:bodyPr/>
          <a:lstStyle/>
          <a:p>
            <a:fld id="{D1FB820F-5DC5-433E-97A9-F1517BAFBB04}" type="slidenum">
              <a:rPr lang="en-GB" smtClean="0"/>
              <a:t>‹#›</a:t>
            </a:fld>
            <a:endParaRPr lang="en-GB"/>
          </a:p>
        </p:txBody>
      </p:sp>
    </p:spTree>
    <p:extLst>
      <p:ext uri="{BB962C8B-B14F-4D97-AF65-F5344CB8AC3E}">
        <p14:creationId xmlns:p14="http://schemas.microsoft.com/office/powerpoint/2010/main" val="224093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white no footer">
    <p:spTree>
      <p:nvGrpSpPr>
        <p:cNvPr id="1" name=""/>
        <p:cNvGrpSpPr/>
        <p:nvPr/>
      </p:nvGrpSpPr>
      <p:grpSpPr>
        <a:xfrm>
          <a:off x="0" y="0"/>
          <a:ext cx="0" cy="0"/>
          <a:chOff x="0" y="0"/>
          <a:chExt cx="0" cy="0"/>
        </a:xfrm>
      </p:grpSpPr>
      <p:pic>
        <p:nvPicPr>
          <p:cNvPr id="11" name="Picture 10" descr="Decorative image">
            <a:extLst>
              <a:ext uri="{FF2B5EF4-FFF2-40B4-BE49-F238E27FC236}">
                <a16:creationId xmlns:a16="http://schemas.microsoft.com/office/drawing/2014/main" id="{751AFE5B-5EED-422F-89D3-D83A0CFD7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5117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colour footer">
    <p:spTree>
      <p:nvGrpSpPr>
        <p:cNvPr id="1" name=""/>
        <p:cNvGrpSpPr/>
        <p:nvPr/>
      </p:nvGrpSpPr>
      <p:grpSpPr>
        <a:xfrm>
          <a:off x="0" y="0"/>
          <a:ext cx="0" cy="0"/>
          <a:chOff x="0" y="0"/>
          <a:chExt cx="0" cy="0"/>
        </a:xfrm>
      </p:grpSpPr>
      <p:pic>
        <p:nvPicPr>
          <p:cNvPr id="8" name="Picture 7" descr="Decorative image">
            <a:extLst>
              <a:ext uri="{FF2B5EF4-FFF2-40B4-BE49-F238E27FC236}">
                <a16:creationId xmlns:a16="http://schemas.microsoft.com/office/drawing/2014/main" id="{34363711-8AF5-41CC-ACAA-53B6CE67F3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8292499-1945-40A2-B4A6-19B0BD868B3D}"/>
              </a:ext>
            </a:extLst>
          </p:cNvPr>
          <p:cNvSpPr>
            <a:spLocks noGrp="1"/>
          </p:cNvSpPr>
          <p:nvPr>
            <p:ph type="dt" sz="half" idx="10"/>
          </p:nvPr>
        </p:nvSpPr>
        <p:spPr/>
        <p:txBody>
          <a:bodyPr/>
          <a:lstStyle>
            <a:lvl1pPr>
              <a:defRPr>
                <a:solidFill>
                  <a:schemeClr val="accent1"/>
                </a:solidFill>
              </a:defRPr>
            </a:lvl1pPr>
          </a:lstStyle>
          <a:p>
            <a:fld id="{12DC0ADF-D013-4708-939C-C85F0CB2377B}" type="datetime1">
              <a:rPr lang="en-GB" smtClean="0"/>
              <a:t>23/10/2022</a:t>
            </a:fld>
            <a:endParaRPr lang="en-GB"/>
          </a:p>
        </p:txBody>
      </p:sp>
      <p:sp>
        <p:nvSpPr>
          <p:cNvPr id="5" name="Footer Placeholder 4">
            <a:extLst>
              <a:ext uri="{FF2B5EF4-FFF2-40B4-BE49-F238E27FC236}">
                <a16:creationId xmlns:a16="http://schemas.microsoft.com/office/drawing/2014/main" id="{43331747-7CE6-4111-9DDA-E39440ECCC63}"/>
              </a:ext>
            </a:extLst>
          </p:cNvPr>
          <p:cNvSpPr>
            <a:spLocks noGrp="1"/>
          </p:cNvSpPr>
          <p:nvPr>
            <p:ph type="ftr" sz="quarter" idx="11"/>
          </p:nvPr>
        </p:nvSpPr>
        <p:spPr/>
        <p:txBody>
          <a:bodyPr/>
          <a:lstStyle>
            <a:lvl1pPr>
              <a:defRPr>
                <a:solidFill>
                  <a:schemeClr val="accent1"/>
                </a:solidFill>
              </a:defRPr>
            </a:lvl1p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D70E9AB6-4E55-41C8-85FB-4927C574AD46}"/>
              </a:ext>
            </a:extLst>
          </p:cNvPr>
          <p:cNvSpPr>
            <a:spLocks noGrp="1"/>
          </p:cNvSpPr>
          <p:nvPr>
            <p:ph type="sldNum" sz="quarter" idx="12"/>
          </p:nvPr>
        </p:nvSpPr>
        <p:spPr/>
        <p:txBody>
          <a:bodyPr/>
          <a:lstStyle>
            <a:lvl1pPr>
              <a:defRPr>
                <a:solidFill>
                  <a:schemeClr val="accent1"/>
                </a:solidFill>
              </a:defRPr>
            </a:lvl1pPr>
          </a:lstStyle>
          <a:p>
            <a:fld id="{D1FB820F-5DC5-433E-97A9-F1517BAFBB04}" type="slidenum">
              <a:rPr lang="en-GB" smtClean="0"/>
              <a:pPr/>
              <a:t>‹#›</a:t>
            </a:fld>
            <a:endParaRPr lang="en-GB"/>
          </a:p>
        </p:txBody>
      </p:sp>
    </p:spTree>
    <p:extLst>
      <p:ext uri="{BB962C8B-B14F-4D97-AF65-F5344CB8AC3E}">
        <p14:creationId xmlns:p14="http://schemas.microsoft.com/office/powerpoint/2010/main" val="198889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colour no footer">
    <p:spTree>
      <p:nvGrpSpPr>
        <p:cNvPr id="1" name=""/>
        <p:cNvGrpSpPr/>
        <p:nvPr/>
      </p:nvGrpSpPr>
      <p:grpSpPr>
        <a:xfrm>
          <a:off x="0" y="0"/>
          <a:ext cx="0" cy="0"/>
          <a:chOff x="0" y="0"/>
          <a:chExt cx="0" cy="0"/>
        </a:xfrm>
      </p:grpSpPr>
      <p:pic>
        <p:nvPicPr>
          <p:cNvPr id="8" name="Picture 7" descr="Decorative image">
            <a:extLst>
              <a:ext uri="{FF2B5EF4-FFF2-40B4-BE49-F238E27FC236}">
                <a16:creationId xmlns:a16="http://schemas.microsoft.com/office/drawing/2014/main" id="{648CF7F7-39CF-43AE-B5A7-0DB73F3028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626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white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6C3FA99F-0BB0-4101-B660-7E328AF360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0811" y="1454399"/>
            <a:ext cx="5310000" cy="47225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a:extLst>
              <a:ext uri="{FF2B5EF4-FFF2-40B4-BE49-F238E27FC236}">
                <a16:creationId xmlns:a16="http://schemas.microsoft.com/office/drawing/2014/main" id="{C76204B2-766E-4634-86BA-CAE9E273E4BB}"/>
              </a:ext>
            </a:extLst>
          </p:cNvPr>
          <p:cNvSpPr>
            <a:spLocks noGrp="1"/>
          </p:cNvSpPr>
          <p:nvPr>
            <p:ph type="dt" sz="half" idx="10"/>
          </p:nvPr>
        </p:nvSpPr>
        <p:spPr/>
        <p:txBody>
          <a:bodyPr/>
          <a:lstStyle/>
          <a:p>
            <a:fld id="{551DCD71-9384-4ACD-833E-C2C09C7BE7C1}" type="datetime1">
              <a:rPr lang="en-GB" smtClean="0"/>
              <a:t>23/10/2022</a:t>
            </a:fld>
            <a:endParaRPr lang="en-GB"/>
          </a:p>
        </p:txBody>
      </p:sp>
      <p:sp>
        <p:nvSpPr>
          <p:cNvPr id="9" name="Footer Placeholder 8">
            <a:extLst>
              <a:ext uri="{FF2B5EF4-FFF2-40B4-BE49-F238E27FC236}">
                <a16:creationId xmlns:a16="http://schemas.microsoft.com/office/drawing/2014/main" id="{9E535C5D-28D7-4C3F-B0AE-2C90931812E5}"/>
              </a:ext>
            </a:extLst>
          </p:cNvPr>
          <p:cNvSpPr>
            <a:spLocks noGrp="1"/>
          </p:cNvSpPr>
          <p:nvPr>
            <p:ph type="ftr" sz="quarter" idx="11"/>
          </p:nvPr>
        </p:nvSpPr>
        <p:spPr/>
        <p:txBody>
          <a:bodyPr/>
          <a:lstStyle/>
          <a:p>
            <a:r>
              <a:rPr lang="en-GB"/>
              <a:t>On the Insert ribbon select Header &amp; Footer to edit this holding text</a:t>
            </a:r>
          </a:p>
        </p:txBody>
      </p:sp>
      <p:sp>
        <p:nvSpPr>
          <p:cNvPr id="10" name="Slide Number Placeholder 9">
            <a:extLst>
              <a:ext uri="{FF2B5EF4-FFF2-40B4-BE49-F238E27FC236}">
                <a16:creationId xmlns:a16="http://schemas.microsoft.com/office/drawing/2014/main" id="{D027D6B5-BADC-4B17-B1A2-ADD19F383CC8}"/>
              </a:ext>
            </a:extLst>
          </p:cNvPr>
          <p:cNvSpPr>
            <a:spLocks noGrp="1"/>
          </p:cNvSpPr>
          <p:nvPr>
            <p:ph type="sldNum" sz="quarter" idx="12"/>
          </p:nvPr>
        </p:nvSpPr>
        <p:spPr/>
        <p:txBody>
          <a:bodyPr/>
          <a:lstStyle/>
          <a:p>
            <a:fld id="{D1FB820F-5DC5-433E-97A9-F1517BAFBB04}" type="slidenum">
              <a:rPr lang="en-GB" smtClean="0"/>
              <a:t>‹#›</a:t>
            </a:fld>
            <a:endParaRPr lang="en-GB"/>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684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F8A8C-6441-4A9F-B9A9-1ACCBBF8819B}"/>
              </a:ext>
            </a:extLst>
          </p:cNvPr>
          <p:cNvSpPr>
            <a:spLocks noGrp="1"/>
          </p:cNvSpPr>
          <p:nvPr>
            <p:ph type="title"/>
          </p:nvPr>
        </p:nvSpPr>
        <p:spPr>
          <a:xfrm>
            <a:off x="471600" y="766800"/>
            <a:ext cx="10911600" cy="60480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FE7E38B7-A8DB-4AB7-A672-89D4CEA266D6}"/>
              </a:ext>
            </a:extLst>
          </p:cNvPr>
          <p:cNvSpPr>
            <a:spLocks noGrp="1"/>
          </p:cNvSpPr>
          <p:nvPr>
            <p:ph type="body" idx="1"/>
          </p:nvPr>
        </p:nvSpPr>
        <p:spPr>
          <a:xfrm>
            <a:off x="471600" y="1454228"/>
            <a:ext cx="10911600" cy="472273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0E01D451-920F-4841-8898-45E21386C44B}"/>
              </a:ext>
            </a:extLst>
          </p:cNvPr>
          <p:cNvSpPr>
            <a:spLocks noGrp="1"/>
          </p:cNvSpPr>
          <p:nvPr>
            <p:ph type="dt" sz="half" idx="2"/>
          </p:nvPr>
        </p:nvSpPr>
        <p:spPr>
          <a:xfrm>
            <a:off x="664801" y="6534000"/>
            <a:ext cx="1440000" cy="180000"/>
          </a:xfrm>
          <a:prstGeom prst="rect">
            <a:avLst/>
          </a:prstGeom>
        </p:spPr>
        <p:txBody>
          <a:bodyPr vert="horz" lIns="0" tIns="0" rIns="0" bIns="0" rtlCol="0" anchor="ctr"/>
          <a:lstStyle>
            <a:lvl1pPr algn="l">
              <a:defRPr sz="1200">
                <a:solidFill>
                  <a:schemeClr val="bg1"/>
                </a:solidFill>
              </a:defRPr>
            </a:lvl1pPr>
          </a:lstStyle>
          <a:p>
            <a:fld id="{A2C7E45B-59BA-438C-B15E-1EB9B78F457A}" type="datetime1">
              <a:rPr lang="en-GB" smtClean="0"/>
              <a:t>23/10/2022</a:t>
            </a:fld>
            <a:endParaRPr lang="en-GB" dirty="0"/>
          </a:p>
        </p:txBody>
      </p:sp>
      <p:sp>
        <p:nvSpPr>
          <p:cNvPr id="5" name="Footer Placeholder 4">
            <a:extLst>
              <a:ext uri="{FF2B5EF4-FFF2-40B4-BE49-F238E27FC236}">
                <a16:creationId xmlns:a16="http://schemas.microsoft.com/office/drawing/2014/main" id="{251227A3-6175-4881-B399-0B39A19A39D1}"/>
              </a:ext>
            </a:extLst>
          </p:cNvPr>
          <p:cNvSpPr>
            <a:spLocks noGrp="1"/>
          </p:cNvSpPr>
          <p:nvPr>
            <p:ph type="ftr" sz="quarter" idx="3"/>
          </p:nvPr>
        </p:nvSpPr>
        <p:spPr>
          <a:xfrm>
            <a:off x="2599200" y="6534000"/>
            <a:ext cx="6994800" cy="180000"/>
          </a:xfrm>
          <a:prstGeom prst="rect">
            <a:avLst/>
          </a:prstGeom>
        </p:spPr>
        <p:txBody>
          <a:bodyPr vert="horz" lIns="0" tIns="0" rIns="0" bIns="0" rtlCol="0" anchor="ctr"/>
          <a:lstStyle>
            <a:lvl1pPr algn="ctr">
              <a:defRPr sz="1200">
                <a:solidFill>
                  <a:schemeClr val="bg1"/>
                </a:solidFill>
              </a:defRPr>
            </a:lvl1pPr>
          </a:lstStyle>
          <a:p>
            <a:r>
              <a:rPr lang="en-GB"/>
              <a:t>On the Insert ribbon select Header &amp; Footer to edit this holding text</a:t>
            </a:r>
            <a:endParaRPr lang="en-GB" dirty="0"/>
          </a:p>
        </p:txBody>
      </p:sp>
      <p:sp>
        <p:nvSpPr>
          <p:cNvPr id="6" name="Slide Number Placeholder 5">
            <a:extLst>
              <a:ext uri="{FF2B5EF4-FFF2-40B4-BE49-F238E27FC236}">
                <a16:creationId xmlns:a16="http://schemas.microsoft.com/office/drawing/2014/main" id="{BA63330D-B874-43CD-8676-17B0756E7A11}"/>
              </a:ext>
            </a:extLst>
          </p:cNvPr>
          <p:cNvSpPr>
            <a:spLocks noGrp="1"/>
          </p:cNvSpPr>
          <p:nvPr>
            <p:ph type="sldNum" sz="quarter" idx="4"/>
          </p:nvPr>
        </p:nvSpPr>
        <p:spPr>
          <a:xfrm>
            <a:off x="10991140" y="6534000"/>
            <a:ext cx="536059" cy="180000"/>
          </a:xfrm>
          <a:prstGeom prst="rect">
            <a:avLst/>
          </a:prstGeom>
        </p:spPr>
        <p:txBody>
          <a:bodyPr vert="horz" lIns="0" tIns="0" rIns="0" bIns="0" rtlCol="0" anchor="ctr"/>
          <a:lstStyle>
            <a:lvl1pPr algn="r">
              <a:defRPr sz="1200">
                <a:solidFill>
                  <a:schemeClr val="bg1"/>
                </a:solidFill>
              </a:defRPr>
            </a:lvl1pPr>
          </a:lstStyle>
          <a:p>
            <a:fld id="{D1FB820F-5DC5-433E-97A9-F1517BAFBB04}" type="slidenum">
              <a:rPr lang="en-GB" smtClean="0"/>
              <a:pPr/>
              <a:t>‹#›</a:t>
            </a:fld>
            <a:endParaRPr lang="en-GB" dirty="0"/>
          </a:p>
        </p:txBody>
      </p:sp>
    </p:spTree>
    <p:extLst>
      <p:ext uri="{BB962C8B-B14F-4D97-AF65-F5344CB8AC3E}">
        <p14:creationId xmlns:p14="http://schemas.microsoft.com/office/powerpoint/2010/main" val="408166019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0" r:id="rId5"/>
    <p:sldLayoutId id="2147483658" r:id="rId6"/>
    <p:sldLayoutId id="2147483659" r:id="rId7"/>
    <p:sldLayoutId id="2147483660" r:id="rId8"/>
    <p:sldLayoutId id="2147483652" r:id="rId9"/>
    <p:sldLayoutId id="2147483661" r:id="rId10"/>
    <p:sldLayoutId id="2147483662" r:id="rId11"/>
    <p:sldLayoutId id="2147483663" r:id="rId12"/>
    <p:sldLayoutId id="2147483664" r:id="rId13"/>
    <p:sldLayoutId id="2147483665" r:id="rId14"/>
    <p:sldLayoutId id="2147483667" r:id="rId15"/>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800" kern="1200">
          <a:solidFill>
            <a:schemeClr val="accent1"/>
          </a:solidFill>
          <a:latin typeface="+mn-lt"/>
          <a:ea typeface="+mn-ea"/>
          <a:cs typeface="+mn-cs"/>
        </a:defRPr>
      </a:lvl1pPr>
      <a:lvl2pPr marL="216000" indent="-2160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accent1"/>
          </a:solidFill>
          <a:latin typeface="+mn-lt"/>
          <a:ea typeface="+mn-ea"/>
          <a:cs typeface="+mn-cs"/>
        </a:defRPr>
      </a:lvl2pPr>
      <a:lvl3pPr marL="432000" indent="-216000" algn="l" defTabSz="914400" rtl="0" eaLnBrk="1" latinLnBrk="0" hangingPunct="1">
        <a:lnSpc>
          <a:spcPct val="100000"/>
        </a:lnSpc>
        <a:spcBef>
          <a:spcPts val="0"/>
        </a:spcBef>
        <a:buFont typeface="Arial" panose="020B0604020202020204" pitchFamily="34" charset="0"/>
        <a:buChar char="•"/>
        <a:defRPr sz="2400" kern="1200">
          <a:solidFill>
            <a:schemeClr val="accent1"/>
          </a:solidFill>
          <a:latin typeface="+mn-lt"/>
          <a:ea typeface="+mn-ea"/>
          <a:cs typeface="+mn-cs"/>
        </a:defRPr>
      </a:lvl3pPr>
      <a:lvl4pPr marL="648000" indent="-216000" algn="l" defTabSz="914400" rtl="0" eaLnBrk="1" latinLnBrk="0" hangingPunct="1">
        <a:lnSpc>
          <a:spcPct val="100000"/>
        </a:lnSpc>
        <a:spcBef>
          <a:spcPts val="0"/>
        </a:spcBef>
        <a:buFont typeface="Arial" panose="020B0604020202020204" pitchFamily="34" charset="0"/>
        <a:buChar char="•"/>
        <a:defRPr sz="2000" kern="1200">
          <a:solidFill>
            <a:schemeClr val="accent1"/>
          </a:solidFill>
          <a:latin typeface="+mn-lt"/>
          <a:ea typeface="+mn-ea"/>
          <a:cs typeface="+mn-cs"/>
        </a:defRPr>
      </a:lvl4pPr>
      <a:lvl5pPr marL="864000" indent="-216000" algn="l" defTabSz="914400" rtl="0" eaLnBrk="1" latinLnBrk="0" hangingPunct="1">
        <a:lnSpc>
          <a:spcPct val="100000"/>
        </a:lnSpc>
        <a:spcBef>
          <a:spcPts val="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E700-AE56-450D-BB1A-14B914DDC65D}"/>
              </a:ext>
            </a:extLst>
          </p:cNvPr>
          <p:cNvSpPr>
            <a:spLocks noGrp="1"/>
          </p:cNvSpPr>
          <p:nvPr>
            <p:ph type="ctrTitle"/>
          </p:nvPr>
        </p:nvSpPr>
        <p:spPr>
          <a:xfrm>
            <a:off x="471621" y="1407382"/>
            <a:ext cx="4384800" cy="3382332"/>
          </a:xfrm>
        </p:spPr>
        <p:txBody>
          <a:bodyPr>
            <a:normAutofit fontScale="90000"/>
          </a:bodyPr>
          <a:lstStyle/>
          <a:p>
            <a:br>
              <a:rPr lang="en-US" altLang="en-US" dirty="0">
                <a:ea typeface="ＭＳ Ｐゴシック"/>
              </a:rPr>
            </a:br>
            <a:r>
              <a:rPr lang="en-US" altLang="en-US" dirty="0">
                <a:ea typeface="ＭＳ Ｐゴシック"/>
              </a:rPr>
              <a:t>Improving CNI </a:t>
            </a:r>
            <a:r>
              <a:rPr lang="en-US" altLang="en-US" sz="4000" dirty="0">
                <a:ea typeface="ＭＳ Ｐゴシック"/>
              </a:rPr>
              <a:t>cybersecurity in &lt;our country&gt; </a:t>
            </a:r>
            <a:br>
              <a:rPr lang="en-US" altLang="en-US" sz="4000" dirty="0">
                <a:ea typeface="ＭＳ Ｐゴシック" panose="020B0600070205080204" pitchFamily="34" charset="-128"/>
              </a:rPr>
            </a:br>
            <a:br>
              <a:rPr lang="en-US" altLang="en-US" sz="4000" dirty="0">
                <a:ea typeface="ＭＳ Ｐゴシック" panose="020B0600070205080204" pitchFamily="34" charset="-128"/>
              </a:rPr>
            </a:br>
            <a:r>
              <a:rPr lang="es-ES" i="0" dirty="0">
                <a:solidFill>
                  <a:srgbClr val="7030A0"/>
                </a:solidFill>
                <a:effectLst/>
                <a:latin typeface="DDG_ProximaNova"/>
              </a:rPr>
              <a:t>Mejorando la ciberseguridad del CNI &lt;en nuestro país&gt;</a:t>
            </a:r>
            <a:endParaRPr lang="en-US" altLang="en-US" dirty="0">
              <a:solidFill>
                <a:srgbClr val="7030A0"/>
              </a:solidFill>
              <a:ea typeface="ＭＳ Ｐゴシック"/>
              <a:cs typeface="Arial"/>
            </a:endParaRPr>
          </a:p>
        </p:txBody>
      </p:sp>
      <p:sp>
        <p:nvSpPr>
          <p:cNvPr id="3" name="Subtitle 2">
            <a:extLst>
              <a:ext uri="{FF2B5EF4-FFF2-40B4-BE49-F238E27FC236}">
                <a16:creationId xmlns:a16="http://schemas.microsoft.com/office/drawing/2014/main" id="{D9D7AFD6-ED3C-4DDC-82BC-CD85513A6124}"/>
              </a:ext>
            </a:extLst>
          </p:cNvPr>
          <p:cNvSpPr>
            <a:spLocks noGrp="1"/>
          </p:cNvSpPr>
          <p:nvPr>
            <p:ph type="subTitle" idx="1"/>
          </p:nvPr>
        </p:nvSpPr>
        <p:spPr>
          <a:xfrm>
            <a:off x="471621" y="5791200"/>
            <a:ext cx="3240921" cy="653142"/>
          </a:xfrm>
        </p:spPr>
        <p:txBody>
          <a:bodyPr>
            <a:normAutofit fontScale="92500"/>
          </a:bodyPr>
          <a:lstStyle/>
          <a:p>
            <a:r>
              <a:rPr lang="en-GB" altLang="en-US" sz="2000" i="1" dirty="0">
                <a:ea typeface="ＭＳ Ｐゴシック" panose="020B0600070205080204" pitchFamily="34" charset="-128"/>
              </a:rPr>
              <a:t>&lt;presenters names&gt;</a:t>
            </a:r>
          </a:p>
          <a:p>
            <a:r>
              <a:rPr lang="en-GB" b="0" i="0" dirty="0">
                <a:solidFill>
                  <a:srgbClr val="666666"/>
                </a:solidFill>
                <a:effectLst/>
                <a:latin typeface="DDG_ProximaNova"/>
              </a:rPr>
              <a:t>&lt;</a:t>
            </a:r>
            <a:r>
              <a:rPr lang="en-GB" b="0" i="0" dirty="0" err="1">
                <a:solidFill>
                  <a:srgbClr val="666666"/>
                </a:solidFill>
                <a:effectLst/>
                <a:latin typeface="DDG_ProximaNova"/>
              </a:rPr>
              <a:t>Nombres</a:t>
            </a:r>
            <a:r>
              <a:rPr lang="en-GB" b="0" i="0" dirty="0">
                <a:solidFill>
                  <a:srgbClr val="666666"/>
                </a:solidFill>
                <a:effectLst/>
                <a:latin typeface="DDG_ProximaNova"/>
              </a:rPr>
              <a:t> de </a:t>
            </a:r>
            <a:r>
              <a:rPr lang="en-GB" b="0" i="0" dirty="0" err="1">
                <a:solidFill>
                  <a:srgbClr val="666666"/>
                </a:solidFill>
                <a:effectLst/>
                <a:latin typeface="DDG_ProximaNova"/>
              </a:rPr>
              <a:t>los</a:t>
            </a:r>
            <a:r>
              <a:rPr lang="en-GB" b="0" i="0" dirty="0">
                <a:solidFill>
                  <a:srgbClr val="666666"/>
                </a:solidFill>
                <a:effectLst/>
                <a:latin typeface="DDG_ProximaNova"/>
              </a:rPr>
              <a:t> </a:t>
            </a:r>
            <a:r>
              <a:rPr lang="en-GB" b="0" i="0" dirty="0" err="1">
                <a:solidFill>
                  <a:srgbClr val="666666"/>
                </a:solidFill>
                <a:effectLst/>
                <a:latin typeface="DDG_ProximaNova"/>
              </a:rPr>
              <a:t>presentadores</a:t>
            </a:r>
            <a:r>
              <a:rPr lang="en-GB" b="0" i="1" dirty="0">
                <a:solidFill>
                  <a:srgbClr val="666666"/>
                </a:solidFill>
                <a:effectLst/>
                <a:latin typeface="DDG_ProximaNova"/>
                <a:ea typeface="ＭＳ Ｐゴシック" panose="020B0600070205080204" pitchFamily="34" charset="-128"/>
              </a:rPr>
              <a:t>&gt;</a:t>
            </a:r>
            <a:endParaRPr lang="en-GB" altLang="en-US" sz="2000" i="1" dirty="0">
              <a:ea typeface="ＭＳ Ｐゴシック" panose="020B0600070205080204" pitchFamily="34" charset="-128"/>
            </a:endParaRPr>
          </a:p>
        </p:txBody>
      </p:sp>
    </p:spTree>
    <p:extLst>
      <p:ext uri="{BB962C8B-B14F-4D97-AF65-F5344CB8AC3E}">
        <p14:creationId xmlns:p14="http://schemas.microsoft.com/office/powerpoint/2010/main" val="364461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a:spLocks noGrp="1"/>
          </p:cNvSpPr>
          <p:nvPr>
            <p:ph type="title"/>
          </p:nvPr>
        </p:nvSpPr>
        <p:spPr>
          <a:xfrm>
            <a:off x="471600" y="210525"/>
            <a:ext cx="10911600" cy="604800"/>
          </a:xfrm>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fontScale="90000"/>
          </a:bodyPr>
          <a:lstStyle>
            <a:lvl1pPr>
              <a:defRPr>
                <a:solidFill>
                  <a:schemeClr val="accent2"/>
                </a:solidFill>
              </a:defRPr>
            </a:lvl1pPr>
          </a:lstStyle>
          <a:p>
            <a:r>
              <a:rPr lang="en-GB" sz="3733" dirty="0">
                <a:solidFill>
                  <a:srgbClr val="103A3E"/>
                </a:solidFill>
                <a:ea typeface="ＭＳ Ｐゴシック" panose="020B0600070205080204" pitchFamily="34" charset="-128"/>
              </a:rPr>
              <a:t>And threat actors operate as businesses</a:t>
            </a:r>
            <a:br>
              <a:rPr lang="en-GB" sz="3733" dirty="0">
                <a:solidFill>
                  <a:srgbClr val="103A3E"/>
                </a:solidFill>
                <a:ea typeface="ＭＳ Ｐゴシック" panose="020B0600070205080204" pitchFamily="34" charset="-128"/>
              </a:rPr>
            </a:br>
            <a:r>
              <a:rPr lang="es-ES" sz="3733" dirty="0">
                <a:solidFill>
                  <a:srgbClr val="7030A0"/>
                </a:solidFill>
                <a:ea typeface="ＭＳ Ｐゴシック" panose="020B0600070205080204" pitchFamily="34" charset="-128"/>
              </a:rPr>
              <a:t>Y los actores de amenazas operan como negocios</a:t>
            </a:r>
            <a:endParaRPr sz="3733" dirty="0">
              <a:solidFill>
                <a:srgbClr val="7030A0"/>
              </a:solidFill>
              <a:ea typeface="ＭＳ Ｐゴシック" panose="020B0600070205080204" pitchFamily="34" charset="-128"/>
            </a:endParaRPr>
          </a:p>
        </p:txBody>
      </p:sp>
      <p:sp>
        <p:nvSpPr>
          <p:cNvPr id="156" name="Content Placeholder 2"/>
          <p:cNvSpPr txBox="1">
            <a:spLocks noGrp="1"/>
          </p:cNvSpPr>
          <p:nvPr>
            <p:ph idx="1"/>
          </p:nvPr>
        </p:nvSpPr>
        <p:spPr>
          <a:xfrm>
            <a:off x="7903596" y="1773279"/>
            <a:ext cx="4047213" cy="5009184"/>
          </a:xfrm>
          <a:prstGeom prst="rect">
            <a:avLst/>
          </a:prstGeom>
        </p:spPr>
        <p:txBody>
          <a:bodyPr>
            <a:normAutofit fontScale="85000" lnSpcReduction="20000"/>
          </a:bodyPr>
          <a:lstStyle/>
          <a:p>
            <a:pPr marL="457200" indent="-457200">
              <a:lnSpc>
                <a:spcPct val="100000"/>
              </a:lnSpc>
              <a:buFont typeface="Arial" panose="020B0604020202020204" pitchFamily="34" charset="0"/>
              <a:buChar char="•"/>
              <a:defRPr sz="2500"/>
            </a:pPr>
            <a:r>
              <a:rPr sz="2667" dirty="0"/>
              <a:t>Set up as a </a:t>
            </a:r>
            <a:r>
              <a:rPr lang="en-GB" sz="2667" dirty="0"/>
              <a:t>global </a:t>
            </a:r>
            <a:r>
              <a:rPr sz="2667" dirty="0"/>
              <a:t>business</a:t>
            </a:r>
            <a:r>
              <a:rPr lang="en-GB" sz="2667" dirty="0"/>
              <a:t>es</a:t>
            </a:r>
            <a:r>
              <a:rPr sz="2667" dirty="0"/>
              <a:t>, with real business functions</a:t>
            </a:r>
            <a:endParaRPr lang="en-GB" sz="2667" dirty="0"/>
          </a:p>
          <a:p>
            <a:pPr>
              <a:lnSpc>
                <a:spcPct val="100000"/>
              </a:lnSpc>
              <a:defRPr sz="2500"/>
            </a:pPr>
            <a:endParaRPr sz="2667" dirty="0"/>
          </a:p>
          <a:p>
            <a:pPr marL="457200" indent="-457200">
              <a:lnSpc>
                <a:spcPct val="100000"/>
              </a:lnSpc>
              <a:buFont typeface="Arial" panose="020B0604020202020204" pitchFamily="34" charset="0"/>
              <a:buChar char="•"/>
              <a:defRPr sz="2500"/>
            </a:pPr>
            <a:r>
              <a:rPr sz="2667" dirty="0"/>
              <a:t>Looking for opportunities that deliver results </a:t>
            </a:r>
            <a:r>
              <a:rPr lang="en-GB" sz="2667" dirty="0"/>
              <a:t>e.g.</a:t>
            </a:r>
            <a:r>
              <a:rPr sz="2667" dirty="0"/>
              <a:t> money </a:t>
            </a:r>
            <a:r>
              <a:rPr lang="en-GB" sz="2667" dirty="0"/>
              <a:t>and</a:t>
            </a:r>
            <a:r>
              <a:rPr sz="2667" dirty="0"/>
              <a:t> info</a:t>
            </a:r>
            <a:endParaRPr lang="en-GB" sz="2667" dirty="0"/>
          </a:p>
          <a:p>
            <a:pPr>
              <a:lnSpc>
                <a:spcPct val="100000"/>
              </a:lnSpc>
              <a:defRPr sz="2500"/>
            </a:pPr>
            <a:endParaRPr lang="es-ES" sz="2667" dirty="0"/>
          </a:p>
          <a:p>
            <a:pPr marL="457200" indent="-457200">
              <a:lnSpc>
                <a:spcPct val="100000"/>
              </a:lnSpc>
              <a:buFont typeface="Arial" panose="020B0604020202020204" pitchFamily="34" charset="0"/>
              <a:buChar char="•"/>
              <a:defRPr sz="2500"/>
            </a:pPr>
            <a:r>
              <a:rPr lang="es-ES" sz="2667" dirty="0">
                <a:solidFill>
                  <a:srgbClr val="7030A0"/>
                </a:solidFill>
              </a:rPr>
              <a:t>Configurado como un negocio global, con funciones comerciales reales </a:t>
            </a:r>
          </a:p>
          <a:p>
            <a:pPr>
              <a:lnSpc>
                <a:spcPct val="100000"/>
              </a:lnSpc>
              <a:defRPr sz="2500"/>
            </a:pPr>
            <a:endParaRPr lang="es-ES" sz="2667" dirty="0">
              <a:solidFill>
                <a:srgbClr val="7030A0"/>
              </a:solidFill>
            </a:endParaRPr>
          </a:p>
          <a:p>
            <a:pPr marL="457200" indent="-457200">
              <a:lnSpc>
                <a:spcPct val="100000"/>
              </a:lnSpc>
              <a:buFont typeface="Arial" panose="020B0604020202020204" pitchFamily="34" charset="0"/>
              <a:buChar char="•"/>
              <a:defRPr sz="2500"/>
            </a:pPr>
            <a:r>
              <a:rPr lang="es-ES" sz="2667" dirty="0">
                <a:solidFill>
                  <a:srgbClr val="7030A0"/>
                </a:solidFill>
              </a:rPr>
              <a:t>Buscar oportunidades que ofrezcan resultados, por ejemplo, dinero e información</a:t>
            </a:r>
            <a:endParaRPr lang="en-GB" sz="2667" dirty="0">
              <a:solidFill>
                <a:srgbClr val="7030A0"/>
              </a:solidFill>
            </a:endParaRPr>
          </a:p>
        </p:txBody>
      </p:sp>
      <p:grpSp>
        <p:nvGrpSpPr>
          <p:cNvPr id="153" name="Group 3"/>
          <p:cNvGrpSpPr/>
          <p:nvPr/>
        </p:nvGrpSpPr>
        <p:grpSpPr>
          <a:xfrm>
            <a:off x="0" y="1273478"/>
            <a:ext cx="7579400" cy="4854327"/>
            <a:chOff x="0" y="0"/>
            <a:chExt cx="7836272" cy="5224181"/>
          </a:xfrm>
        </p:grpSpPr>
        <p:pic>
          <p:nvPicPr>
            <p:cNvPr id="151" name="Picture 4" descr="Picture 4"/>
            <p:cNvPicPr>
              <a:picLocks noChangeAspect="1"/>
            </p:cNvPicPr>
            <p:nvPr/>
          </p:nvPicPr>
          <p:blipFill>
            <a:blip r:embed="rId3"/>
            <a:stretch>
              <a:fillRect/>
            </a:stretch>
          </p:blipFill>
          <p:spPr>
            <a:xfrm>
              <a:off x="0" y="0"/>
              <a:ext cx="7836273" cy="5224182"/>
            </a:xfrm>
            <a:prstGeom prst="rect">
              <a:avLst/>
            </a:prstGeom>
            <a:ln w="12700" cap="flat">
              <a:noFill/>
              <a:miter lim="400000"/>
            </a:ln>
            <a:effectLst/>
          </p:spPr>
        </p:pic>
        <p:sp>
          <p:nvSpPr>
            <p:cNvPr id="152" name="Rectangle 6"/>
            <p:cNvSpPr/>
            <p:nvPr/>
          </p:nvSpPr>
          <p:spPr>
            <a:xfrm>
              <a:off x="4600440" y="537881"/>
              <a:ext cx="1890951" cy="995007"/>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grpSp>
      <p:pic>
        <p:nvPicPr>
          <p:cNvPr id="154" name="Picture 8" descr="Picture 8"/>
          <p:cNvPicPr>
            <a:picLocks noChangeAspect="1"/>
          </p:cNvPicPr>
          <p:nvPr/>
        </p:nvPicPr>
        <p:blipFill>
          <a:blip r:embed="rId4"/>
          <a:stretch>
            <a:fillRect/>
          </a:stretch>
        </p:blipFill>
        <p:spPr>
          <a:xfrm>
            <a:off x="4642053" y="1417465"/>
            <a:ext cx="2430476" cy="1361447"/>
          </a:xfrm>
          <a:prstGeom prst="rect">
            <a:avLst/>
          </a:prstGeom>
          <a:ln w="12700">
            <a:miter lim="400000"/>
          </a:ln>
        </p:spPr>
      </p:pic>
      <p:pic>
        <p:nvPicPr>
          <p:cNvPr id="155" name="Picture 10" descr="Picture 10"/>
          <p:cNvPicPr>
            <a:picLocks noChangeAspect="1"/>
          </p:cNvPicPr>
          <p:nvPr/>
        </p:nvPicPr>
        <p:blipFill>
          <a:blip r:embed="rId5"/>
          <a:stretch>
            <a:fillRect/>
          </a:stretch>
        </p:blipFill>
        <p:spPr>
          <a:xfrm>
            <a:off x="3543195" y="1635907"/>
            <a:ext cx="1208565" cy="1208567"/>
          </a:xfrm>
          <a:prstGeom prst="rect">
            <a:avLst/>
          </a:prstGeom>
          <a:ln w="12700">
            <a:miter lim="400000"/>
          </a:ln>
        </p:spPr>
      </p:pic>
    </p:spTree>
    <p:extLst>
      <p:ext uri="{BB962C8B-B14F-4D97-AF65-F5344CB8AC3E}">
        <p14:creationId xmlns:p14="http://schemas.microsoft.com/office/powerpoint/2010/main" val="178349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ctrTitle"/>
          </p:nvPr>
        </p:nvSpPr>
        <p:spPr/>
        <p:txBody>
          <a:bodyPr>
            <a:normAutofit fontScale="90000"/>
          </a:bodyPr>
          <a:lstStyle/>
          <a:p>
            <a:pPr algn="ctr"/>
            <a:r>
              <a:rPr lang="en-US" altLang="en-US" sz="3733" dirty="0">
                <a:ea typeface="ＭＳ Ｐゴシック" panose="020B0600070205080204" pitchFamily="34" charset="-128"/>
              </a:rPr>
              <a:t>What is the NCRA?</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n-US" altLang="en-US" sz="3733" dirty="0">
                <a:ea typeface="ＭＳ Ｐゴシック" panose="020B0600070205080204" pitchFamily="34" charset="-128"/>
              </a:rPr>
              <a:t>And how does it work?</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s-ES" altLang="en-US" sz="3733" dirty="0">
                <a:solidFill>
                  <a:srgbClr val="7030A0"/>
                </a:solidFill>
                <a:ea typeface="ＭＳ Ｐゴシック" panose="020B0600070205080204" pitchFamily="34" charset="-128"/>
              </a:rPr>
              <a:t>¿Qué es la NCRA? </a:t>
            </a:r>
            <a:br>
              <a:rPr lang="es-ES" altLang="en-US" sz="3733" dirty="0">
                <a:solidFill>
                  <a:srgbClr val="7030A0"/>
                </a:solidFill>
                <a:ea typeface="ＭＳ Ｐゴシック" panose="020B0600070205080204" pitchFamily="34" charset="-128"/>
              </a:rPr>
            </a:br>
            <a:br>
              <a:rPr lang="es-ES" altLang="en-US" sz="3733" dirty="0">
                <a:solidFill>
                  <a:srgbClr val="7030A0"/>
                </a:solidFill>
                <a:ea typeface="ＭＳ Ｐゴシック" panose="020B0600070205080204" pitchFamily="34" charset="-128"/>
              </a:rPr>
            </a:br>
            <a:r>
              <a:rPr lang="es-ES" altLang="en-US" sz="3733" dirty="0">
                <a:solidFill>
                  <a:srgbClr val="7030A0"/>
                </a:solidFill>
                <a:ea typeface="ＭＳ Ｐゴシック" panose="020B0600070205080204" pitchFamily="34" charset="-128"/>
              </a:rPr>
              <a:t>¿Y cómo funciona?</a:t>
            </a:r>
            <a:endParaRPr lang="en-US" altLang="en-US" sz="1333" dirty="0">
              <a:solidFill>
                <a:srgbClr val="7030A0"/>
              </a:solidFill>
              <a:ea typeface="ＭＳ Ｐゴシック" panose="020B0600070205080204" pitchFamily="34" charset="-128"/>
            </a:endParaRPr>
          </a:p>
        </p:txBody>
      </p:sp>
    </p:spTree>
    <p:extLst>
      <p:ext uri="{BB962C8B-B14F-4D97-AF65-F5344CB8AC3E}">
        <p14:creationId xmlns:p14="http://schemas.microsoft.com/office/powerpoint/2010/main" val="125613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87" y="117191"/>
            <a:ext cx="10911600" cy="1541352"/>
          </a:xfrm>
        </p:spPr>
        <p:txBody>
          <a:bodyPr>
            <a:normAutofit/>
          </a:bodyPr>
          <a:lstStyle/>
          <a:p>
            <a:r>
              <a:rPr lang="en-GB" dirty="0"/>
              <a:t>What is a National </a:t>
            </a:r>
            <a:r>
              <a:rPr lang="en-GB" altLang="en-US" dirty="0">
                <a:ea typeface="ＭＳ Ｐゴシック" panose="020B0600070205080204" pitchFamily="34" charset="-128"/>
              </a:rPr>
              <a:t>Cyber Risk Assessment (N</a:t>
            </a:r>
            <a:r>
              <a:rPr lang="en-GB" dirty="0"/>
              <a:t>CRA)?</a:t>
            </a:r>
            <a:br>
              <a:rPr lang="en-GB" dirty="0"/>
            </a:br>
            <a:r>
              <a:rPr lang="es-ES" dirty="0">
                <a:solidFill>
                  <a:srgbClr val="7030A0"/>
                </a:solidFill>
              </a:rPr>
              <a:t>¿Qué es una Evaluación Nacional de Riesgos Cibernéticos (NCRA)?</a:t>
            </a:r>
            <a:endParaRPr lang="en-GB" dirty="0">
              <a:solidFill>
                <a:srgbClr val="7030A0"/>
              </a:solidFill>
            </a:endParaRPr>
          </a:p>
        </p:txBody>
      </p:sp>
      <p:sp>
        <p:nvSpPr>
          <p:cNvPr id="3" name="Content Placeholder 2"/>
          <p:cNvSpPr>
            <a:spLocks noGrp="1"/>
          </p:cNvSpPr>
          <p:nvPr>
            <p:ph idx="1"/>
          </p:nvPr>
        </p:nvSpPr>
        <p:spPr>
          <a:xfrm>
            <a:off x="471600" y="1842534"/>
            <a:ext cx="10911600" cy="4722736"/>
          </a:xfrm>
          <a:noFill/>
        </p:spPr>
        <p:txBody>
          <a:bodyPr wrap="square" lIns="91440" tIns="45720" rIns="91440" bIns="45720" rtlCol="0" anchor="t">
            <a:spAutoFit/>
          </a:bodyPr>
          <a:lstStyle/>
          <a:p>
            <a:pPr algn="ctr"/>
            <a:endParaRPr lang="en-GB" sz="2400" b="1" dirty="0">
              <a:solidFill>
                <a:srgbClr val="002060"/>
              </a:solidFill>
            </a:endParaRPr>
          </a:p>
          <a:p>
            <a:pPr algn="ctr"/>
            <a:endParaRPr lang="en-GB" sz="2400" b="1" dirty="0">
              <a:solidFill>
                <a:srgbClr val="002060"/>
              </a:solidFill>
            </a:endParaRPr>
          </a:p>
        </p:txBody>
      </p:sp>
      <p:sp>
        <p:nvSpPr>
          <p:cNvPr id="5" name="TextBox 4">
            <a:extLst>
              <a:ext uri="{FF2B5EF4-FFF2-40B4-BE49-F238E27FC236}">
                <a16:creationId xmlns:a16="http://schemas.microsoft.com/office/drawing/2014/main" id="{E30B8E3F-F509-42DF-931F-FA100C19249F}"/>
              </a:ext>
            </a:extLst>
          </p:cNvPr>
          <p:cNvSpPr txBox="1"/>
          <p:nvPr/>
        </p:nvSpPr>
        <p:spPr>
          <a:xfrm>
            <a:off x="653142" y="5217798"/>
            <a:ext cx="2647408" cy="830997"/>
          </a:xfrm>
          <a:prstGeom prst="rect">
            <a:avLst/>
          </a:prstGeom>
          <a:noFill/>
        </p:spPr>
        <p:txBody>
          <a:bodyPr wrap="square" lIns="91440" tIns="45720" rIns="91440" bIns="45720" rtlCol="0" anchor="t">
            <a:spAutoFit/>
          </a:bodyPr>
          <a:lstStyle/>
          <a:p>
            <a:pPr algn="ctr"/>
            <a:r>
              <a:rPr lang="en-GB" sz="2400" b="1" dirty="0">
                <a:solidFill>
                  <a:srgbClr val="002060"/>
                </a:solidFill>
              </a:rPr>
              <a:t>Interactive self assessment</a:t>
            </a:r>
            <a:endParaRPr lang="en-GB" sz="2400" b="1" dirty="0">
              <a:solidFill>
                <a:srgbClr val="002060"/>
              </a:solidFill>
              <a:cs typeface="Arial"/>
            </a:endParaRPr>
          </a:p>
        </p:txBody>
      </p:sp>
      <p:sp>
        <p:nvSpPr>
          <p:cNvPr id="6" name="TextBox 5">
            <a:extLst>
              <a:ext uri="{FF2B5EF4-FFF2-40B4-BE49-F238E27FC236}">
                <a16:creationId xmlns:a16="http://schemas.microsoft.com/office/drawing/2014/main" id="{5D47240F-EFEF-42A0-A7B2-8304E8E53E4E}"/>
              </a:ext>
            </a:extLst>
          </p:cNvPr>
          <p:cNvSpPr txBox="1"/>
          <p:nvPr/>
        </p:nvSpPr>
        <p:spPr>
          <a:xfrm>
            <a:off x="5116286" y="5211757"/>
            <a:ext cx="1959429" cy="830997"/>
          </a:xfrm>
          <a:prstGeom prst="rect">
            <a:avLst/>
          </a:prstGeom>
          <a:noFill/>
        </p:spPr>
        <p:txBody>
          <a:bodyPr wrap="square" lIns="91440" tIns="45720" rIns="91440" bIns="45720" rtlCol="0" anchor="t">
            <a:spAutoFit/>
          </a:bodyPr>
          <a:lstStyle/>
          <a:p>
            <a:pPr algn="ctr"/>
            <a:r>
              <a:rPr lang="en-GB" sz="2400" b="1" dirty="0">
                <a:solidFill>
                  <a:srgbClr val="002060"/>
                </a:solidFill>
              </a:rPr>
              <a:t>Repeatable process</a:t>
            </a:r>
          </a:p>
        </p:txBody>
      </p:sp>
      <p:sp>
        <p:nvSpPr>
          <p:cNvPr id="7" name="TextBox 6">
            <a:extLst>
              <a:ext uri="{FF2B5EF4-FFF2-40B4-BE49-F238E27FC236}">
                <a16:creationId xmlns:a16="http://schemas.microsoft.com/office/drawing/2014/main" id="{C28929FE-E0C6-4C79-A177-B09655540FE3}"/>
              </a:ext>
            </a:extLst>
          </p:cNvPr>
          <p:cNvSpPr txBox="1"/>
          <p:nvPr/>
        </p:nvSpPr>
        <p:spPr>
          <a:xfrm>
            <a:off x="8891451" y="5217796"/>
            <a:ext cx="1959429" cy="830997"/>
          </a:xfrm>
          <a:prstGeom prst="rect">
            <a:avLst/>
          </a:prstGeom>
          <a:noFill/>
        </p:spPr>
        <p:txBody>
          <a:bodyPr wrap="square" rtlCol="0">
            <a:spAutoFit/>
          </a:bodyPr>
          <a:lstStyle/>
          <a:p>
            <a:pPr algn="ctr"/>
            <a:r>
              <a:rPr lang="en-GB" sz="2400" b="1" dirty="0">
                <a:solidFill>
                  <a:srgbClr val="002060"/>
                </a:solidFill>
              </a:rPr>
              <a:t>Analysis of cyber risk</a:t>
            </a:r>
          </a:p>
        </p:txBody>
      </p:sp>
      <p:pic>
        <p:nvPicPr>
          <p:cNvPr id="4" name="Picture 3">
            <a:extLst>
              <a:ext uri="{FF2B5EF4-FFF2-40B4-BE49-F238E27FC236}">
                <a16:creationId xmlns:a16="http://schemas.microsoft.com/office/drawing/2014/main" id="{9DF43A5E-8B7C-4F39-A737-350A56A29DC7}"/>
              </a:ext>
            </a:extLst>
          </p:cNvPr>
          <p:cNvPicPr>
            <a:picLocks noChangeAspect="1"/>
          </p:cNvPicPr>
          <p:nvPr/>
        </p:nvPicPr>
        <p:blipFill>
          <a:blip r:embed="rId3"/>
          <a:stretch>
            <a:fillRect/>
          </a:stretch>
        </p:blipFill>
        <p:spPr>
          <a:xfrm>
            <a:off x="571908" y="2287444"/>
            <a:ext cx="3226369" cy="2912013"/>
          </a:xfrm>
          <a:prstGeom prst="rect">
            <a:avLst/>
          </a:prstGeom>
        </p:spPr>
      </p:pic>
      <p:pic>
        <p:nvPicPr>
          <p:cNvPr id="8" name="Picture 7">
            <a:extLst>
              <a:ext uri="{FF2B5EF4-FFF2-40B4-BE49-F238E27FC236}">
                <a16:creationId xmlns:a16="http://schemas.microsoft.com/office/drawing/2014/main" id="{7950B161-7BB7-46DA-91D4-3BA629E46C73}"/>
              </a:ext>
            </a:extLst>
          </p:cNvPr>
          <p:cNvPicPr>
            <a:picLocks noChangeAspect="1"/>
          </p:cNvPicPr>
          <p:nvPr/>
        </p:nvPicPr>
        <p:blipFill>
          <a:blip r:embed="rId4"/>
          <a:stretch>
            <a:fillRect/>
          </a:stretch>
        </p:blipFill>
        <p:spPr>
          <a:xfrm>
            <a:off x="4290647" y="2287444"/>
            <a:ext cx="3756074" cy="29120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37C64056-77BD-4933-A063-FCA7072B1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0725" y="1960323"/>
            <a:ext cx="4000343" cy="4000343"/>
          </a:xfrm>
          <a:prstGeom prst="rect">
            <a:avLst/>
          </a:prstGeom>
        </p:spPr>
      </p:pic>
      <p:sp>
        <p:nvSpPr>
          <p:cNvPr id="11" name="TextBox 10">
            <a:extLst>
              <a:ext uri="{FF2B5EF4-FFF2-40B4-BE49-F238E27FC236}">
                <a16:creationId xmlns:a16="http://schemas.microsoft.com/office/drawing/2014/main" id="{8C20AE4D-9962-48F7-8C84-3282D06AC5C7}"/>
              </a:ext>
            </a:extLst>
          </p:cNvPr>
          <p:cNvSpPr txBox="1"/>
          <p:nvPr/>
        </p:nvSpPr>
        <p:spPr>
          <a:xfrm>
            <a:off x="571908" y="6067136"/>
            <a:ext cx="3019023" cy="830997"/>
          </a:xfrm>
          <a:prstGeom prst="rect">
            <a:avLst/>
          </a:prstGeom>
          <a:noFill/>
        </p:spPr>
        <p:txBody>
          <a:bodyPr wrap="square" lIns="91440" tIns="45720" rIns="91440" bIns="45720" rtlCol="0" anchor="t">
            <a:spAutoFit/>
          </a:bodyPr>
          <a:lstStyle>
            <a:defPPr>
              <a:defRPr lang="en-US"/>
            </a:defPPr>
            <a:lvl1pPr algn="ctr">
              <a:defRPr sz="2400" b="1">
                <a:solidFill>
                  <a:srgbClr val="002060"/>
                </a:solidFill>
              </a:defRPr>
            </a:lvl1pPr>
          </a:lstStyle>
          <a:p>
            <a:r>
              <a:rPr lang="en-GB" dirty="0" err="1">
                <a:solidFill>
                  <a:srgbClr val="7030A0"/>
                </a:solidFill>
              </a:rPr>
              <a:t>Autoevaluación</a:t>
            </a:r>
            <a:r>
              <a:rPr lang="en-GB" dirty="0">
                <a:solidFill>
                  <a:srgbClr val="7030A0"/>
                </a:solidFill>
              </a:rPr>
              <a:t> </a:t>
            </a:r>
            <a:r>
              <a:rPr lang="en-GB" dirty="0" err="1">
                <a:solidFill>
                  <a:srgbClr val="7030A0"/>
                </a:solidFill>
              </a:rPr>
              <a:t>interactiva</a:t>
            </a:r>
            <a:endParaRPr lang="en-GB" dirty="0">
              <a:solidFill>
                <a:srgbClr val="7030A0"/>
              </a:solidFill>
            </a:endParaRPr>
          </a:p>
        </p:txBody>
      </p:sp>
      <p:sp>
        <p:nvSpPr>
          <p:cNvPr id="13" name="TextBox 12">
            <a:extLst>
              <a:ext uri="{FF2B5EF4-FFF2-40B4-BE49-F238E27FC236}">
                <a16:creationId xmlns:a16="http://schemas.microsoft.com/office/drawing/2014/main" id="{597CF0A4-7C30-1D7D-3FCC-7F1F6F5ECD34}"/>
              </a:ext>
            </a:extLst>
          </p:cNvPr>
          <p:cNvSpPr txBox="1"/>
          <p:nvPr/>
        </p:nvSpPr>
        <p:spPr>
          <a:xfrm>
            <a:off x="5273952" y="6055055"/>
            <a:ext cx="1644095" cy="830997"/>
          </a:xfrm>
          <a:prstGeom prst="rect">
            <a:avLst/>
          </a:prstGeom>
          <a:noFill/>
        </p:spPr>
        <p:txBody>
          <a:bodyPr wrap="square" lIns="91440" tIns="45720" rIns="91440" bIns="45720" rtlCol="0" anchor="t">
            <a:spAutoFit/>
          </a:bodyPr>
          <a:lstStyle>
            <a:defPPr>
              <a:defRPr lang="en-US"/>
            </a:defPPr>
            <a:lvl1pPr algn="ctr">
              <a:defRPr sz="2400" b="1">
                <a:solidFill>
                  <a:srgbClr val="002060"/>
                </a:solidFill>
              </a:defRPr>
            </a:lvl1pPr>
          </a:lstStyle>
          <a:p>
            <a:r>
              <a:rPr lang="en-GB" dirty="0" err="1">
                <a:solidFill>
                  <a:srgbClr val="7030A0"/>
                </a:solidFill>
              </a:rPr>
              <a:t>Proceso</a:t>
            </a:r>
            <a:r>
              <a:rPr lang="en-GB" dirty="0">
                <a:solidFill>
                  <a:srgbClr val="7030A0"/>
                </a:solidFill>
              </a:rPr>
              <a:t> </a:t>
            </a:r>
            <a:r>
              <a:rPr lang="en-GB" dirty="0" err="1">
                <a:solidFill>
                  <a:srgbClr val="7030A0"/>
                </a:solidFill>
              </a:rPr>
              <a:t>repetible</a:t>
            </a:r>
            <a:endParaRPr lang="en-GB" dirty="0">
              <a:solidFill>
                <a:srgbClr val="7030A0"/>
              </a:solidFill>
            </a:endParaRPr>
          </a:p>
        </p:txBody>
      </p:sp>
      <p:sp>
        <p:nvSpPr>
          <p:cNvPr id="15" name="TextBox 14">
            <a:extLst>
              <a:ext uri="{FF2B5EF4-FFF2-40B4-BE49-F238E27FC236}">
                <a16:creationId xmlns:a16="http://schemas.microsoft.com/office/drawing/2014/main" id="{D1C94242-98D9-B641-2204-569FE8FCBFB0}"/>
              </a:ext>
            </a:extLst>
          </p:cNvPr>
          <p:cNvSpPr txBox="1"/>
          <p:nvPr/>
        </p:nvSpPr>
        <p:spPr>
          <a:xfrm>
            <a:off x="8380674" y="6078455"/>
            <a:ext cx="3097034" cy="830997"/>
          </a:xfrm>
          <a:prstGeom prst="rect">
            <a:avLst/>
          </a:prstGeom>
          <a:noFill/>
        </p:spPr>
        <p:txBody>
          <a:bodyPr wrap="square" lIns="91440" tIns="45720" rIns="91440" bIns="45720" rtlCol="0" anchor="t">
            <a:spAutoFit/>
          </a:bodyPr>
          <a:lstStyle>
            <a:defPPr>
              <a:defRPr lang="en-US"/>
            </a:defPPr>
            <a:lvl1pPr algn="ctr">
              <a:defRPr sz="2400" b="1">
                <a:solidFill>
                  <a:srgbClr val="7030A0"/>
                </a:solidFill>
              </a:defRPr>
            </a:lvl1pPr>
          </a:lstStyle>
          <a:p>
            <a:r>
              <a:rPr lang="en-GB" dirty="0" err="1"/>
              <a:t>Análisis</a:t>
            </a:r>
            <a:r>
              <a:rPr lang="en-GB" dirty="0"/>
              <a:t> del </a:t>
            </a:r>
            <a:r>
              <a:rPr lang="en-GB" dirty="0" err="1"/>
              <a:t>riesgo</a:t>
            </a:r>
            <a:r>
              <a:rPr lang="en-GB" dirty="0"/>
              <a:t> </a:t>
            </a:r>
            <a:r>
              <a:rPr lang="en-GB" dirty="0" err="1"/>
              <a:t>cibernético</a:t>
            </a:r>
            <a:endParaRPr lang="en-GB" dirty="0"/>
          </a:p>
        </p:txBody>
      </p:sp>
    </p:spTree>
    <p:extLst>
      <p:ext uri="{BB962C8B-B14F-4D97-AF65-F5344CB8AC3E}">
        <p14:creationId xmlns:p14="http://schemas.microsoft.com/office/powerpoint/2010/main" val="106343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2754-E474-0343-A544-4A8C77018532}"/>
              </a:ext>
            </a:extLst>
          </p:cNvPr>
          <p:cNvSpPr>
            <a:spLocks noGrp="1"/>
          </p:cNvSpPr>
          <p:nvPr>
            <p:ph type="title"/>
          </p:nvPr>
        </p:nvSpPr>
        <p:spPr>
          <a:xfrm>
            <a:off x="180867" y="0"/>
            <a:ext cx="10664712" cy="1924216"/>
          </a:xfrm>
          <a:noFill/>
          <a:ln w="9525">
            <a:noFill/>
            <a:miter lim="800000"/>
            <a:headEnd/>
            <a:tailEnd/>
          </a:ln>
        </p:spPr>
        <p:txBody>
          <a:bodyPr vert="horz" wrap="square" lIns="0" tIns="0" rIns="121920" bIns="48000" numCol="1" rtlCol="0" anchor="t" anchorCtr="0" compatLnSpc="1">
            <a:prstTxWarp prst="textNoShape">
              <a:avLst/>
            </a:prstTxWarp>
            <a:normAutofit/>
          </a:bodyPr>
          <a:lstStyle/>
          <a:p>
            <a:r>
              <a:rPr lang="en-US" sz="2800" dirty="0">
                <a:ea typeface="ＭＳ Ｐゴシック"/>
              </a:rPr>
              <a:t>The NCRA is built around a risk management cycle that identifies risks and their mitigations</a:t>
            </a:r>
            <a:br>
              <a:rPr lang="en-US" sz="2800" dirty="0">
                <a:ea typeface="ＭＳ Ｐゴシック"/>
              </a:rPr>
            </a:br>
            <a:r>
              <a:rPr lang="es-ES" sz="2800" dirty="0">
                <a:solidFill>
                  <a:srgbClr val="7030A0"/>
                </a:solidFill>
                <a:ea typeface="ＭＳ Ｐゴシック"/>
              </a:rPr>
              <a:t>La NCRA se basa en un ciclo de gestión de riesgos que identifica los riesgos y sus mitigaciones</a:t>
            </a:r>
            <a:endParaRPr lang="en-US" sz="2800" dirty="0">
              <a:solidFill>
                <a:srgbClr val="7030A0"/>
              </a:solidFill>
            </a:endParaRPr>
          </a:p>
        </p:txBody>
      </p:sp>
      <p:sp>
        <p:nvSpPr>
          <p:cNvPr id="3" name="Content Placeholder 2">
            <a:extLst>
              <a:ext uri="{FF2B5EF4-FFF2-40B4-BE49-F238E27FC236}">
                <a16:creationId xmlns:a16="http://schemas.microsoft.com/office/drawing/2014/main" id="{38BBA001-3D75-4806-A314-92A8301113A9}"/>
              </a:ext>
            </a:extLst>
          </p:cNvPr>
          <p:cNvSpPr>
            <a:spLocks noGrp="1"/>
          </p:cNvSpPr>
          <p:nvPr>
            <p:ph idx="1"/>
          </p:nvPr>
        </p:nvSpPr>
        <p:spPr>
          <a:xfrm>
            <a:off x="5661861" y="1924216"/>
            <a:ext cx="6054742" cy="4933784"/>
          </a:xfrm>
        </p:spPr>
        <p:txBody>
          <a:bodyPr vert="horz" lIns="0" tIns="0" rIns="0" bIns="0" rtlCol="0" anchor="t">
            <a:normAutofit fontScale="92500" lnSpcReduction="20000"/>
          </a:bodyPr>
          <a:lstStyle/>
          <a:p>
            <a:pPr marL="457200" indent="-457200">
              <a:spcAft>
                <a:spcPts val="600"/>
              </a:spcAft>
              <a:buFont typeface="Arial" panose="020B0604020202020204" pitchFamily="34" charset="0"/>
              <a:buChar char="•"/>
            </a:pPr>
            <a:r>
              <a:rPr lang="en-GB" sz="2000" dirty="0"/>
              <a:t>A repeatable measure of cyber / info system risks at the national level.</a:t>
            </a:r>
          </a:p>
          <a:p>
            <a:pPr marL="457200" indent="-457200">
              <a:spcAft>
                <a:spcPts val="600"/>
              </a:spcAft>
              <a:buFont typeface="Arial" panose="020B0604020202020204" pitchFamily="34" charset="0"/>
              <a:buChar char="•"/>
            </a:pPr>
            <a:r>
              <a:rPr lang="en-GB" sz="2000" dirty="0"/>
              <a:t>A set of recommended risk mitigations based on the risks identified.</a:t>
            </a:r>
            <a:endParaRPr lang="en-GB" sz="2000" dirty="0">
              <a:cs typeface="Arial"/>
            </a:endParaRPr>
          </a:p>
          <a:p>
            <a:pPr marL="457200" indent="-457200">
              <a:spcAft>
                <a:spcPts val="600"/>
              </a:spcAft>
              <a:buFont typeface="Arial" panose="020B0604020202020204" pitchFamily="34" charset="0"/>
              <a:buChar char="•"/>
            </a:pPr>
            <a:r>
              <a:rPr lang="en-GB" sz="2000" dirty="0"/>
              <a:t>A recommended approach to delivering risk mitigations.</a:t>
            </a:r>
            <a:endParaRPr lang="en-GB" sz="2000" dirty="0">
              <a:cs typeface="Arial"/>
            </a:endParaRPr>
          </a:p>
          <a:p>
            <a:pPr marL="457200" indent="-457200">
              <a:spcAft>
                <a:spcPts val="600"/>
              </a:spcAft>
              <a:buFont typeface="Arial" panose="020B0604020202020204" pitchFamily="34" charset="0"/>
              <a:buChar char="•"/>
            </a:pPr>
            <a:r>
              <a:rPr lang="en-GB" sz="2000" dirty="0"/>
              <a:t>Tailored reports for individual organisations with high risk systems</a:t>
            </a:r>
          </a:p>
          <a:p>
            <a:pPr>
              <a:spcAft>
                <a:spcPts val="600"/>
              </a:spcAft>
            </a:pPr>
            <a:endParaRPr lang="en-GB" sz="2000" dirty="0"/>
          </a:p>
          <a:p>
            <a:pPr marL="457200" indent="-457200">
              <a:spcAft>
                <a:spcPts val="600"/>
              </a:spcAft>
              <a:buFont typeface="Arial" panose="020B0604020202020204" pitchFamily="34" charset="0"/>
              <a:buChar char="•"/>
            </a:pPr>
            <a:r>
              <a:rPr lang="es-ES" sz="2000" dirty="0">
                <a:solidFill>
                  <a:srgbClr val="7030A0"/>
                </a:solidFill>
              </a:rPr>
              <a:t>Una medida repetible de los riesgos del sistema cibernético / de información a nivel nacional. </a:t>
            </a:r>
          </a:p>
          <a:p>
            <a:pPr marL="457200" indent="-457200">
              <a:spcAft>
                <a:spcPts val="600"/>
              </a:spcAft>
              <a:buFont typeface="Arial" panose="020B0604020202020204" pitchFamily="34" charset="0"/>
              <a:buChar char="•"/>
            </a:pPr>
            <a:r>
              <a:rPr lang="es-ES" sz="2000" dirty="0">
                <a:solidFill>
                  <a:srgbClr val="7030A0"/>
                </a:solidFill>
              </a:rPr>
              <a:t>Un conjunto de mitigaciones de riesgos recomendadas basadas en los riesgos identificados. </a:t>
            </a:r>
          </a:p>
          <a:p>
            <a:pPr marL="457200" indent="-457200">
              <a:spcAft>
                <a:spcPts val="600"/>
              </a:spcAft>
              <a:buFont typeface="Arial" panose="020B0604020202020204" pitchFamily="34" charset="0"/>
              <a:buChar char="•"/>
            </a:pPr>
            <a:r>
              <a:rPr lang="es-ES" sz="2000" dirty="0">
                <a:solidFill>
                  <a:srgbClr val="7030A0"/>
                </a:solidFill>
              </a:rPr>
              <a:t>Un enfoque recomendado para lograr la mitigación de riesgos. </a:t>
            </a:r>
          </a:p>
          <a:p>
            <a:pPr marL="457200" indent="-457200">
              <a:spcAft>
                <a:spcPts val="600"/>
              </a:spcAft>
              <a:buFont typeface="Arial" panose="020B0604020202020204" pitchFamily="34" charset="0"/>
              <a:buChar char="•"/>
            </a:pPr>
            <a:r>
              <a:rPr lang="es-ES" sz="2000" dirty="0">
                <a:solidFill>
                  <a:srgbClr val="7030A0"/>
                </a:solidFill>
              </a:rPr>
              <a:t>Informes personalizados para organizaciones individuales con sistemas de alto riesgo.</a:t>
            </a:r>
            <a:endParaRPr lang="en-GB" sz="2000" dirty="0">
              <a:solidFill>
                <a:srgbClr val="7030A0"/>
              </a:solidFill>
              <a:cs typeface="Arial"/>
            </a:endParaRPr>
          </a:p>
        </p:txBody>
      </p:sp>
      <p:grpSp>
        <p:nvGrpSpPr>
          <p:cNvPr id="14" name="Group 13">
            <a:extLst>
              <a:ext uri="{FF2B5EF4-FFF2-40B4-BE49-F238E27FC236}">
                <a16:creationId xmlns:a16="http://schemas.microsoft.com/office/drawing/2014/main" id="{98DCD3B4-23AB-BE44-B78A-DA0A4774CC0F}"/>
              </a:ext>
            </a:extLst>
          </p:cNvPr>
          <p:cNvGrpSpPr/>
          <p:nvPr/>
        </p:nvGrpSpPr>
        <p:grpSpPr>
          <a:xfrm>
            <a:off x="180867" y="2172171"/>
            <a:ext cx="5215491" cy="4016205"/>
            <a:chOff x="2032000" y="719666"/>
            <a:chExt cx="8128000" cy="5418667"/>
          </a:xfrm>
        </p:grpSpPr>
        <p:graphicFrame>
          <p:nvGraphicFramePr>
            <p:cNvPr id="15" name="Diagram 14">
              <a:extLst>
                <a:ext uri="{FF2B5EF4-FFF2-40B4-BE49-F238E27FC236}">
                  <a16:creationId xmlns:a16="http://schemas.microsoft.com/office/drawing/2014/main" id="{5EE7E686-4D95-AB46-BD14-080CFCC8130A}"/>
                </a:ext>
              </a:extLst>
            </p:cNvPr>
            <p:cNvGraphicFramePr/>
            <p:nvPr>
              <p:extLst>
                <p:ext uri="{D42A27DB-BD31-4B8C-83A1-F6EECF244321}">
                  <p14:modId xmlns:p14="http://schemas.microsoft.com/office/powerpoint/2010/main" val="26397796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CCAEC631-42F3-774F-9D85-0FAFC55A6D41}"/>
                </a:ext>
              </a:extLst>
            </p:cNvPr>
            <p:cNvSpPr txBox="1"/>
            <p:nvPr/>
          </p:nvSpPr>
          <p:spPr>
            <a:xfrm>
              <a:off x="4821131" y="2958380"/>
              <a:ext cx="2963506" cy="899628"/>
            </a:xfrm>
            <a:prstGeom prst="rect">
              <a:avLst/>
            </a:prstGeom>
            <a:noFill/>
          </p:spPr>
          <p:txBody>
            <a:bodyPr wrap="square" rtlCol="0">
              <a:spAutoFit/>
            </a:bodyPr>
            <a:lstStyle/>
            <a:p>
              <a:r>
                <a:rPr lang="en-GB" sz="3733" b="1" dirty="0">
                  <a:latin typeface="Gill Sans" panose="020B0502020104020203" pitchFamily="34" charset="-79"/>
                  <a:cs typeface="Gill Sans" panose="020B0502020104020203" pitchFamily="34" charset="-79"/>
                </a:rPr>
                <a:t>NCRA</a:t>
              </a:r>
            </a:p>
          </p:txBody>
        </p:sp>
      </p:grpSp>
      <p:sp>
        <p:nvSpPr>
          <p:cNvPr id="5" name="TextBox 4">
            <a:extLst>
              <a:ext uri="{FF2B5EF4-FFF2-40B4-BE49-F238E27FC236}">
                <a16:creationId xmlns:a16="http://schemas.microsoft.com/office/drawing/2014/main" id="{10147F98-5394-AC7B-57F0-3D404E461003}"/>
              </a:ext>
            </a:extLst>
          </p:cNvPr>
          <p:cNvSpPr txBox="1"/>
          <p:nvPr/>
        </p:nvSpPr>
        <p:spPr>
          <a:xfrm>
            <a:off x="2999630" y="3154881"/>
            <a:ext cx="6126480" cy="369332"/>
          </a:xfrm>
          <a:prstGeom prst="rect">
            <a:avLst/>
          </a:prstGeom>
          <a:noFill/>
        </p:spPr>
        <p:txBody>
          <a:bodyPr wrap="square">
            <a:spAutoFit/>
          </a:bodyPr>
          <a:lstStyle/>
          <a:p>
            <a:r>
              <a:rPr lang="en-GB" b="0" i="0" dirty="0" err="1">
                <a:solidFill>
                  <a:srgbClr val="666666"/>
                </a:solidFill>
                <a:effectLst/>
                <a:latin typeface="DDG_ProximaNova"/>
              </a:rPr>
              <a:t>Medir</a:t>
            </a:r>
            <a:endParaRPr lang="en-GB" dirty="0"/>
          </a:p>
        </p:txBody>
      </p:sp>
    </p:spTree>
    <p:extLst>
      <p:ext uri="{BB962C8B-B14F-4D97-AF65-F5344CB8AC3E}">
        <p14:creationId xmlns:p14="http://schemas.microsoft.com/office/powerpoint/2010/main" val="333586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23FA-04D1-BE48-8910-371685CFD0D4}"/>
              </a:ext>
            </a:extLst>
          </p:cNvPr>
          <p:cNvSpPr>
            <a:spLocks noGrp="1"/>
          </p:cNvSpPr>
          <p:nvPr>
            <p:ph type="title"/>
          </p:nvPr>
        </p:nvSpPr>
        <p:spPr>
          <a:xfrm>
            <a:off x="66084" y="148311"/>
            <a:ext cx="11487162" cy="604800"/>
          </a:xfrm>
        </p:spPr>
        <p:txBody>
          <a:bodyPr>
            <a:normAutofit fontScale="90000"/>
          </a:bodyPr>
          <a:lstStyle/>
          <a:p>
            <a:r>
              <a:rPr lang="en-GB" sz="3600" dirty="0">
                <a:ea typeface="ＭＳ Ｐゴシック"/>
                <a:sym typeface="Calibri"/>
              </a:rPr>
              <a:t>Identifies strategic investments and cyber improvements</a:t>
            </a:r>
            <a:br>
              <a:rPr lang="en-GB" sz="3600" dirty="0">
                <a:ea typeface="ＭＳ Ｐゴシック"/>
                <a:sym typeface="Calibri"/>
              </a:rPr>
            </a:br>
            <a:r>
              <a:rPr lang="es-ES" sz="3600" dirty="0">
                <a:solidFill>
                  <a:srgbClr val="7030A0"/>
                </a:solidFill>
                <a:ea typeface="ＭＳ Ｐゴシック"/>
                <a:sym typeface="Calibri"/>
              </a:rPr>
              <a:t>Identifica inversiones estratégicas y mejoras cibernéticas</a:t>
            </a:r>
            <a:endParaRPr lang="en-GB" sz="3600" dirty="0">
              <a:solidFill>
                <a:srgbClr val="7030A0"/>
              </a:solidFill>
              <a:ea typeface="ＭＳ Ｐゴシック"/>
            </a:endParaRPr>
          </a:p>
        </p:txBody>
      </p:sp>
      <p:sp>
        <p:nvSpPr>
          <p:cNvPr id="3" name="Rounded Rectangle 2">
            <a:extLst>
              <a:ext uri="{FF2B5EF4-FFF2-40B4-BE49-F238E27FC236}">
                <a16:creationId xmlns:a16="http://schemas.microsoft.com/office/drawing/2014/main" id="{3E4448D0-D6CB-3D4A-B805-8ACF8535FF03}"/>
              </a:ext>
            </a:extLst>
          </p:cNvPr>
          <p:cNvSpPr/>
          <p:nvPr/>
        </p:nvSpPr>
        <p:spPr>
          <a:xfrm>
            <a:off x="799729" y="3588682"/>
            <a:ext cx="1510748" cy="1302027"/>
          </a:xfrm>
          <a:prstGeom prst="roundRect">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NCRA</a:t>
            </a:r>
          </a:p>
        </p:txBody>
      </p:sp>
      <p:grpSp>
        <p:nvGrpSpPr>
          <p:cNvPr id="16" name="Group 15">
            <a:extLst>
              <a:ext uri="{FF2B5EF4-FFF2-40B4-BE49-F238E27FC236}">
                <a16:creationId xmlns:a16="http://schemas.microsoft.com/office/drawing/2014/main" id="{75AA60C2-B55D-4C1C-8339-A9853BE0C3B8}"/>
              </a:ext>
            </a:extLst>
          </p:cNvPr>
          <p:cNvGrpSpPr/>
          <p:nvPr/>
        </p:nvGrpSpPr>
        <p:grpSpPr>
          <a:xfrm>
            <a:off x="2310477" y="1550363"/>
            <a:ext cx="9266517" cy="2697284"/>
            <a:chOff x="2310477" y="753112"/>
            <a:chExt cx="9266517" cy="2697284"/>
          </a:xfrm>
        </p:grpSpPr>
        <p:sp>
          <p:nvSpPr>
            <p:cNvPr id="4" name="Rounded Rectangle 3">
              <a:extLst>
                <a:ext uri="{FF2B5EF4-FFF2-40B4-BE49-F238E27FC236}">
                  <a16:creationId xmlns:a16="http://schemas.microsoft.com/office/drawing/2014/main" id="{44C832CB-B439-8E41-AE15-6773A73335FB}"/>
                </a:ext>
              </a:extLst>
            </p:cNvPr>
            <p:cNvSpPr/>
            <p:nvPr/>
          </p:nvSpPr>
          <p:spPr>
            <a:xfrm>
              <a:off x="3419020" y="753112"/>
              <a:ext cx="3684105" cy="2071208"/>
            </a:xfrm>
            <a:prstGeom prst="roundRect">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t>Inform your National Cyber Security Strategy </a:t>
              </a:r>
              <a:r>
                <a:rPr lang="es-ES" sz="2400" dirty="0">
                  <a:solidFill>
                    <a:srgbClr val="7030A0"/>
                  </a:solidFill>
                </a:rPr>
                <a:t>Informe a su Estrategia Nacional de Seguridad Cibernética</a:t>
              </a:r>
              <a:endParaRPr lang="en-GB" sz="2400" dirty="0">
                <a:solidFill>
                  <a:srgbClr val="7030A0"/>
                </a:solidFill>
              </a:endParaRPr>
            </a:p>
          </p:txBody>
        </p:sp>
        <p:cxnSp>
          <p:nvCxnSpPr>
            <p:cNvPr id="7" name="Curved Connector 6">
              <a:extLst>
                <a:ext uri="{FF2B5EF4-FFF2-40B4-BE49-F238E27FC236}">
                  <a16:creationId xmlns:a16="http://schemas.microsoft.com/office/drawing/2014/main" id="{83F0A8A2-FFC1-9348-8D64-CB056B09051A}"/>
                </a:ext>
              </a:extLst>
            </p:cNvPr>
            <p:cNvCxnSpPr>
              <a:cxnSpLocks/>
              <a:stCxn id="3" idx="3"/>
              <a:endCxn id="4" idx="1"/>
            </p:cNvCxnSpPr>
            <p:nvPr/>
          </p:nvCxnSpPr>
          <p:spPr>
            <a:xfrm flipV="1">
              <a:off x="2310477" y="1788716"/>
              <a:ext cx="1108543" cy="1661680"/>
            </a:xfrm>
            <a:prstGeom prst="curvedConnector3">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C9C8CE3-610C-8344-8B72-A6EB9FB5BD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4244" y="810076"/>
              <a:ext cx="1957279" cy="1957279"/>
            </a:xfrm>
            <a:prstGeom prst="rect">
              <a:avLst/>
            </a:prstGeom>
            <a:ln>
              <a:noFill/>
            </a:ln>
          </p:spPr>
        </p:pic>
        <p:cxnSp>
          <p:nvCxnSpPr>
            <p:cNvPr id="13" name="Straight Arrow Connector 12">
              <a:extLst>
                <a:ext uri="{FF2B5EF4-FFF2-40B4-BE49-F238E27FC236}">
                  <a16:creationId xmlns:a16="http://schemas.microsoft.com/office/drawing/2014/main" id="{B5CB6DD1-108A-F441-B85B-DC498EE5F8F1}"/>
                </a:ext>
              </a:extLst>
            </p:cNvPr>
            <p:cNvCxnSpPr>
              <a:cxnSpLocks/>
              <a:stCxn id="4" idx="3"/>
              <a:endCxn id="12" idx="1"/>
            </p:cNvCxnSpPr>
            <p:nvPr/>
          </p:nvCxnSpPr>
          <p:spPr>
            <a:xfrm>
              <a:off x="7103125" y="1788716"/>
              <a:ext cx="821119" cy="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F64356F0-5AFE-6748-9E55-B8691EB86BDD}"/>
                </a:ext>
              </a:extLst>
            </p:cNvPr>
            <p:cNvSpPr txBox="1"/>
            <p:nvPr/>
          </p:nvSpPr>
          <p:spPr>
            <a:xfrm>
              <a:off x="9997465" y="876836"/>
              <a:ext cx="1579529" cy="2115964"/>
            </a:xfrm>
            <a:prstGeom prst="rect">
              <a:avLst/>
            </a:prstGeom>
            <a:noFill/>
            <a:ln>
              <a:noFill/>
            </a:ln>
          </p:spPr>
          <p:txBody>
            <a:bodyPr wrap="square" lIns="121920" tIns="60960" rIns="121920" bIns="60960" rtlCol="0" anchor="t">
              <a:spAutoFit/>
            </a:bodyPr>
            <a:lstStyle/>
            <a:p>
              <a:r>
                <a:rPr lang="en-GB" sz="1850" dirty="0">
                  <a:solidFill>
                    <a:srgbClr val="103A3E"/>
                  </a:solidFill>
                  <a:latin typeface="Arial"/>
                  <a:ea typeface="ＭＳ Ｐゴシック"/>
                  <a:cs typeface="Arial"/>
                </a:rPr>
                <a:t>Adjust to address the highest risks</a:t>
              </a:r>
            </a:p>
            <a:p>
              <a:r>
                <a:rPr lang="es-ES" sz="1850" dirty="0">
                  <a:solidFill>
                    <a:srgbClr val="7030A0"/>
                  </a:solidFill>
                </a:rPr>
                <a:t>Ajuste para abordar los riesgos más altos</a:t>
              </a:r>
              <a:endParaRPr lang="en-GB" sz="1850" dirty="0">
                <a:solidFill>
                  <a:srgbClr val="7030A0"/>
                </a:solidFill>
              </a:endParaRPr>
            </a:p>
          </p:txBody>
        </p:sp>
      </p:grpSp>
      <p:sp>
        <p:nvSpPr>
          <p:cNvPr id="5" name="Rounded Rectangle 4">
            <a:extLst>
              <a:ext uri="{FF2B5EF4-FFF2-40B4-BE49-F238E27FC236}">
                <a16:creationId xmlns:a16="http://schemas.microsoft.com/office/drawing/2014/main" id="{8038A5F8-D779-EF45-828E-6D0922736CD3}"/>
              </a:ext>
            </a:extLst>
          </p:cNvPr>
          <p:cNvSpPr/>
          <p:nvPr/>
        </p:nvSpPr>
        <p:spPr>
          <a:xfrm>
            <a:off x="3410886" y="4239695"/>
            <a:ext cx="3657073" cy="2510790"/>
          </a:xfrm>
          <a:prstGeom prst="roundRect">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t>Develop a National Cyber Security investment programme</a:t>
            </a:r>
          </a:p>
          <a:p>
            <a:pPr algn="ctr"/>
            <a:r>
              <a:rPr lang="es-ES" sz="2400" dirty="0">
                <a:solidFill>
                  <a:srgbClr val="7030A0"/>
                </a:solidFill>
              </a:rPr>
              <a:t>Desarrollar un programa nacional de inversión en seguridad cibernética</a:t>
            </a:r>
            <a:endParaRPr lang="en-GB" sz="2400" dirty="0">
              <a:solidFill>
                <a:srgbClr val="7030A0"/>
              </a:solidFill>
            </a:endParaRPr>
          </a:p>
        </p:txBody>
      </p:sp>
      <p:cxnSp>
        <p:nvCxnSpPr>
          <p:cNvPr id="8" name="Curved Connector 7">
            <a:extLst>
              <a:ext uri="{FF2B5EF4-FFF2-40B4-BE49-F238E27FC236}">
                <a16:creationId xmlns:a16="http://schemas.microsoft.com/office/drawing/2014/main" id="{DA118F59-9655-8443-A363-69CABED6E39C}"/>
              </a:ext>
            </a:extLst>
          </p:cNvPr>
          <p:cNvCxnSpPr>
            <a:cxnSpLocks/>
            <a:stCxn id="3" idx="3"/>
            <a:endCxn id="5" idx="1"/>
          </p:cNvCxnSpPr>
          <p:nvPr/>
        </p:nvCxnSpPr>
        <p:spPr>
          <a:xfrm>
            <a:off x="2310477" y="4247647"/>
            <a:ext cx="1100409" cy="1247443"/>
          </a:xfrm>
          <a:prstGeom prst="curvedConnector3">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E0943F72-9B70-374A-B9C0-0FEC69DF3A92}"/>
              </a:ext>
            </a:extLst>
          </p:cNvPr>
          <p:cNvCxnSpPr>
            <a:cxnSpLocks/>
            <a:stCxn id="5" idx="3"/>
            <a:endCxn id="21" idx="1"/>
          </p:cNvCxnSpPr>
          <p:nvPr/>
        </p:nvCxnSpPr>
        <p:spPr>
          <a:xfrm flipV="1">
            <a:off x="7067958" y="5483121"/>
            <a:ext cx="580385" cy="11969"/>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23E22A2F-7304-EA46-805C-6C2EBB6E9F48}"/>
              </a:ext>
            </a:extLst>
          </p:cNvPr>
          <p:cNvSpPr txBox="1"/>
          <p:nvPr/>
        </p:nvSpPr>
        <p:spPr>
          <a:xfrm>
            <a:off x="9997465" y="4143934"/>
            <a:ext cx="2177626" cy="2400657"/>
          </a:xfrm>
          <a:prstGeom prst="rect">
            <a:avLst/>
          </a:prstGeom>
          <a:noFill/>
          <a:ln>
            <a:noFill/>
          </a:ln>
        </p:spPr>
        <p:txBody>
          <a:bodyPr wrap="square" lIns="121920" tIns="60960" rIns="121920" bIns="60960" rtlCol="0" anchor="t">
            <a:spAutoFit/>
          </a:bodyPr>
          <a:lstStyle/>
          <a:p>
            <a:r>
              <a:rPr lang="en-GB" sz="1850" dirty="0">
                <a:solidFill>
                  <a:srgbClr val="103A3E"/>
                </a:solidFill>
                <a:latin typeface="Arial"/>
                <a:ea typeface="ＭＳ Ｐゴシック"/>
                <a:cs typeface="Arial"/>
              </a:rPr>
              <a:t>Implement strategic capacity building projects</a:t>
            </a:r>
          </a:p>
          <a:p>
            <a:r>
              <a:rPr lang="es-ES" sz="1850" dirty="0">
                <a:solidFill>
                  <a:srgbClr val="7030A0"/>
                </a:solidFill>
              </a:rPr>
              <a:t>Implementar proyectos estratégicos de desarrollo de capacidades</a:t>
            </a:r>
            <a:endParaRPr lang="en-GB" sz="1850" dirty="0">
              <a:solidFill>
                <a:srgbClr val="7030A0"/>
              </a:solidFill>
            </a:endParaRPr>
          </a:p>
        </p:txBody>
      </p:sp>
      <p:pic>
        <p:nvPicPr>
          <p:cNvPr id="21" name="Picture 20">
            <a:extLst>
              <a:ext uri="{FF2B5EF4-FFF2-40B4-BE49-F238E27FC236}">
                <a16:creationId xmlns:a16="http://schemas.microsoft.com/office/drawing/2014/main" id="{4B435170-DA62-3C42-9638-B72B12D72C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8343" y="4907893"/>
            <a:ext cx="2177626" cy="1150455"/>
          </a:xfrm>
          <a:prstGeom prst="rect">
            <a:avLst/>
          </a:prstGeom>
          <a:effectLst>
            <a:softEdge rad="25400"/>
          </a:effectLst>
        </p:spPr>
      </p:pic>
    </p:spTree>
    <p:extLst>
      <p:ext uri="{BB962C8B-B14F-4D97-AF65-F5344CB8AC3E}">
        <p14:creationId xmlns:p14="http://schemas.microsoft.com/office/powerpoint/2010/main" val="23740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E101-28DF-4E7C-9B8E-849E2CF24E93}"/>
              </a:ext>
            </a:extLst>
          </p:cNvPr>
          <p:cNvSpPr>
            <a:spLocks noGrp="1"/>
          </p:cNvSpPr>
          <p:nvPr>
            <p:ph type="title"/>
          </p:nvPr>
        </p:nvSpPr>
        <p:spPr>
          <a:xfrm>
            <a:off x="344379" y="45999"/>
            <a:ext cx="10911600" cy="1059232"/>
          </a:xfrm>
        </p:spPr>
        <p:txBody>
          <a:bodyPr>
            <a:normAutofit/>
          </a:bodyPr>
          <a:lstStyle/>
          <a:p>
            <a:r>
              <a:rPr lang="en-GB" dirty="0"/>
              <a:t>Overview of the timescales for a NCRA</a:t>
            </a:r>
            <a:br>
              <a:rPr lang="en-GB" dirty="0"/>
            </a:br>
            <a:r>
              <a:rPr lang="es-ES" dirty="0">
                <a:solidFill>
                  <a:srgbClr val="7030A0"/>
                </a:solidFill>
              </a:rPr>
              <a:t>Resumen de los plazos para una NCRA</a:t>
            </a:r>
            <a:endParaRPr lang="en-GB" dirty="0">
              <a:solidFill>
                <a:srgbClr val="7030A0"/>
              </a:solidFill>
            </a:endParaRPr>
          </a:p>
        </p:txBody>
      </p:sp>
      <p:sp>
        <p:nvSpPr>
          <p:cNvPr id="7" name="Rectangle 6">
            <a:extLst>
              <a:ext uri="{FF2B5EF4-FFF2-40B4-BE49-F238E27FC236}">
                <a16:creationId xmlns:a16="http://schemas.microsoft.com/office/drawing/2014/main" id="{B7AF0050-3BC5-2144-BC7B-2EAF1AF01A66}"/>
              </a:ext>
            </a:extLst>
          </p:cNvPr>
          <p:cNvSpPr/>
          <p:nvPr/>
        </p:nvSpPr>
        <p:spPr>
          <a:xfrm>
            <a:off x="583169" y="1389300"/>
            <a:ext cx="1705923" cy="57017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a:t>
            </a:r>
            <a:r>
              <a:rPr lang="en-GB" sz="1867" dirty="0" err="1">
                <a:solidFill>
                  <a:srgbClr val="7030A0"/>
                </a:solidFill>
              </a:rPr>
              <a:t>Mes</a:t>
            </a:r>
            <a:r>
              <a:rPr lang="en-GB" sz="1867" dirty="0">
                <a:solidFill>
                  <a:srgbClr val="103A3E"/>
                </a:solidFill>
              </a:rPr>
              <a:t> 0 </a:t>
            </a:r>
          </a:p>
        </p:txBody>
      </p:sp>
      <p:sp>
        <p:nvSpPr>
          <p:cNvPr id="8" name="Rectangle 7">
            <a:extLst>
              <a:ext uri="{FF2B5EF4-FFF2-40B4-BE49-F238E27FC236}">
                <a16:creationId xmlns:a16="http://schemas.microsoft.com/office/drawing/2014/main" id="{59BEB049-64AB-F642-81B3-C2FDF46343D3}"/>
              </a:ext>
            </a:extLst>
          </p:cNvPr>
          <p:cNvSpPr/>
          <p:nvPr/>
        </p:nvSpPr>
        <p:spPr>
          <a:xfrm>
            <a:off x="2289093" y="1389300"/>
            <a:ext cx="1865907" cy="57017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a:t>
            </a:r>
            <a:r>
              <a:rPr lang="en-GB" sz="1867" dirty="0" err="1">
                <a:solidFill>
                  <a:srgbClr val="7030A0"/>
                </a:solidFill>
              </a:rPr>
              <a:t>Mes</a:t>
            </a:r>
            <a:r>
              <a:rPr lang="en-GB" sz="1867" dirty="0">
                <a:solidFill>
                  <a:srgbClr val="103A3E"/>
                </a:solidFill>
              </a:rPr>
              <a:t> 1</a:t>
            </a:r>
          </a:p>
        </p:txBody>
      </p:sp>
      <p:sp>
        <p:nvSpPr>
          <p:cNvPr id="9" name="Rectangle 8">
            <a:extLst>
              <a:ext uri="{FF2B5EF4-FFF2-40B4-BE49-F238E27FC236}">
                <a16:creationId xmlns:a16="http://schemas.microsoft.com/office/drawing/2014/main" id="{3CA81655-0124-C545-A9D4-DA626E5E82D3}"/>
              </a:ext>
            </a:extLst>
          </p:cNvPr>
          <p:cNvSpPr/>
          <p:nvPr/>
        </p:nvSpPr>
        <p:spPr>
          <a:xfrm>
            <a:off x="4153231" y="1387389"/>
            <a:ext cx="1865908" cy="57208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a:t>
            </a:r>
            <a:r>
              <a:rPr lang="en-GB" sz="1867" dirty="0" err="1">
                <a:solidFill>
                  <a:srgbClr val="7030A0"/>
                </a:solidFill>
              </a:rPr>
              <a:t>Mes</a:t>
            </a:r>
            <a:r>
              <a:rPr lang="en-GB" sz="1867" dirty="0">
                <a:solidFill>
                  <a:srgbClr val="103A3E"/>
                </a:solidFill>
              </a:rPr>
              <a:t> 2-3</a:t>
            </a:r>
          </a:p>
        </p:txBody>
      </p:sp>
      <p:sp>
        <p:nvSpPr>
          <p:cNvPr id="10" name="Rectangle 9">
            <a:extLst>
              <a:ext uri="{FF2B5EF4-FFF2-40B4-BE49-F238E27FC236}">
                <a16:creationId xmlns:a16="http://schemas.microsoft.com/office/drawing/2014/main" id="{015EF141-060A-1843-A4CD-0F58C7677918}"/>
              </a:ext>
            </a:extLst>
          </p:cNvPr>
          <p:cNvSpPr/>
          <p:nvPr/>
        </p:nvSpPr>
        <p:spPr>
          <a:xfrm>
            <a:off x="6019139" y="1387389"/>
            <a:ext cx="1864139" cy="57208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a:t>
            </a:r>
            <a:r>
              <a:rPr lang="en-GB" sz="1867" dirty="0" err="1">
                <a:solidFill>
                  <a:srgbClr val="7030A0"/>
                </a:solidFill>
              </a:rPr>
              <a:t>Mes</a:t>
            </a:r>
            <a:r>
              <a:rPr lang="en-GB" sz="1867" dirty="0">
                <a:solidFill>
                  <a:srgbClr val="103A3E"/>
                </a:solidFill>
              </a:rPr>
              <a:t> 3-4</a:t>
            </a:r>
          </a:p>
        </p:txBody>
      </p:sp>
      <p:sp>
        <p:nvSpPr>
          <p:cNvPr id="11" name="Rectangle 10">
            <a:extLst>
              <a:ext uri="{FF2B5EF4-FFF2-40B4-BE49-F238E27FC236}">
                <a16:creationId xmlns:a16="http://schemas.microsoft.com/office/drawing/2014/main" id="{62649313-5F66-274A-9114-BD89CDA2B5B3}"/>
              </a:ext>
            </a:extLst>
          </p:cNvPr>
          <p:cNvSpPr/>
          <p:nvPr/>
        </p:nvSpPr>
        <p:spPr>
          <a:xfrm>
            <a:off x="7883276" y="1387389"/>
            <a:ext cx="1864139" cy="57208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a:t>
            </a:r>
            <a:r>
              <a:rPr lang="en-GB" sz="1867" dirty="0" err="1">
                <a:solidFill>
                  <a:srgbClr val="7030A0"/>
                </a:solidFill>
              </a:rPr>
              <a:t>Mes</a:t>
            </a:r>
            <a:r>
              <a:rPr lang="en-GB" sz="1867" dirty="0">
                <a:solidFill>
                  <a:srgbClr val="103A3E"/>
                </a:solidFill>
              </a:rPr>
              <a:t> 4-5</a:t>
            </a:r>
          </a:p>
        </p:txBody>
      </p:sp>
      <p:sp>
        <p:nvSpPr>
          <p:cNvPr id="12" name="Pentagon 11">
            <a:extLst>
              <a:ext uri="{FF2B5EF4-FFF2-40B4-BE49-F238E27FC236}">
                <a16:creationId xmlns:a16="http://schemas.microsoft.com/office/drawing/2014/main" id="{1F67EF84-5BC3-0948-AEA1-C0E9CD080033}"/>
              </a:ext>
            </a:extLst>
          </p:cNvPr>
          <p:cNvSpPr/>
          <p:nvPr/>
        </p:nvSpPr>
        <p:spPr>
          <a:xfrm>
            <a:off x="583169" y="2091091"/>
            <a:ext cx="2323105" cy="455876"/>
          </a:xfrm>
          <a:prstGeom prst="homePlate">
            <a:avLst/>
          </a:prstGeom>
          <a:solidFill>
            <a:srgbClr val="A3C9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Preparation</a:t>
            </a:r>
          </a:p>
        </p:txBody>
      </p:sp>
      <p:sp>
        <p:nvSpPr>
          <p:cNvPr id="13" name="Rectangle 12">
            <a:extLst>
              <a:ext uri="{FF2B5EF4-FFF2-40B4-BE49-F238E27FC236}">
                <a16:creationId xmlns:a16="http://schemas.microsoft.com/office/drawing/2014/main" id="{F6043B09-ADD5-6C47-9DDB-4FE596D52B08}"/>
              </a:ext>
            </a:extLst>
          </p:cNvPr>
          <p:cNvSpPr/>
          <p:nvPr/>
        </p:nvSpPr>
        <p:spPr>
          <a:xfrm>
            <a:off x="2289092" y="2678587"/>
            <a:ext cx="1864139" cy="455875"/>
          </a:xfrm>
          <a:prstGeom prst="rect">
            <a:avLst/>
          </a:prstGeom>
          <a:solidFill>
            <a:srgbClr val="FFE2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Workshop 1 </a:t>
            </a:r>
          </a:p>
        </p:txBody>
      </p:sp>
      <p:sp>
        <p:nvSpPr>
          <p:cNvPr id="14" name="Pentagon 13">
            <a:extLst>
              <a:ext uri="{FF2B5EF4-FFF2-40B4-BE49-F238E27FC236}">
                <a16:creationId xmlns:a16="http://schemas.microsoft.com/office/drawing/2014/main" id="{28089C6F-AB93-C243-8140-0600DA188545}"/>
              </a:ext>
            </a:extLst>
          </p:cNvPr>
          <p:cNvSpPr/>
          <p:nvPr/>
        </p:nvSpPr>
        <p:spPr>
          <a:xfrm>
            <a:off x="6446026" y="4721946"/>
            <a:ext cx="2787743" cy="572080"/>
          </a:xfrm>
          <a:prstGeom prst="homePlate">
            <a:avLst/>
          </a:prstGeom>
          <a:solidFill>
            <a:srgbClr val="F69F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Data entry and validation</a:t>
            </a:r>
          </a:p>
        </p:txBody>
      </p:sp>
      <p:sp>
        <p:nvSpPr>
          <p:cNvPr id="15" name="Rectangle 14">
            <a:extLst>
              <a:ext uri="{FF2B5EF4-FFF2-40B4-BE49-F238E27FC236}">
                <a16:creationId xmlns:a16="http://schemas.microsoft.com/office/drawing/2014/main" id="{83D7883B-961C-1246-AB47-FB708DFAB6C8}"/>
              </a:ext>
            </a:extLst>
          </p:cNvPr>
          <p:cNvSpPr/>
          <p:nvPr/>
        </p:nvSpPr>
        <p:spPr>
          <a:xfrm>
            <a:off x="5338580" y="4091529"/>
            <a:ext cx="1864139" cy="455875"/>
          </a:xfrm>
          <a:prstGeom prst="rect">
            <a:avLst/>
          </a:prstGeom>
          <a:solidFill>
            <a:srgbClr val="FFE2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Workshop 2</a:t>
            </a:r>
          </a:p>
        </p:txBody>
      </p:sp>
      <p:sp>
        <p:nvSpPr>
          <p:cNvPr id="16" name="Pentagon 15">
            <a:extLst>
              <a:ext uri="{FF2B5EF4-FFF2-40B4-BE49-F238E27FC236}">
                <a16:creationId xmlns:a16="http://schemas.microsoft.com/office/drawing/2014/main" id="{979BF751-3059-2348-9A07-5EE275DBEC69}"/>
              </a:ext>
            </a:extLst>
          </p:cNvPr>
          <p:cNvSpPr/>
          <p:nvPr/>
        </p:nvSpPr>
        <p:spPr>
          <a:xfrm>
            <a:off x="10000657" y="6033598"/>
            <a:ext cx="2025395" cy="660896"/>
          </a:xfrm>
          <a:prstGeom prst="homePlate">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chemeClr val="bg1"/>
                </a:solidFill>
              </a:rPr>
              <a:t>Post NCRA support</a:t>
            </a:r>
          </a:p>
        </p:txBody>
      </p:sp>
      <p:sp>
        <p:nvSpPr>
          <p:cNvPr id="22" name="Rectangle 21">
            <a:extLst>
              <a:ext uri="{FF2B5EF4-FFF2-40B4-BE49-F238E27FC236}">
                <a16:creationId xmlns:a16="http://schemas.microsoft.com/office/drawing/2014/main" id="{7E0B05C2-7631-CD48-88E4-8A5F3AB8409F}"/>
              </a:ext>
            </a:extLst>
          </p:cNvPr>
          <p:cNvSpPr/>
          <p:nvPr/>
        </p:nvSpPr>
        <p:spPr>
          <a:xfrm>
            <a:off x="9747415" y="1387389"/>
            <a:ext cx="1902056" cy="57208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Months </a:t>
            </a:r>
            <a:r>
              <a:rPr lang="en-GB" sz="1867" dirty="0" err="1">
                <a:solidFill>
                  <a:srgbClr val="7030A0"/>
                </a:solidFill>
              </a:rPr>
              <a:t>Mes</a:t>
            </a:r>
            <a:r>
              <a:rPr lang="en-GB" sz="1867" dirty="0">
                <a:solidFill>
                  <a:srgbClr val="103A3E"/>
                </a:solidFill>
              </a:rPr>
              <a:t> 5-8</a:t>
            </a:r>
          </a:p>
        </p:txBody>
      </p:sp>
      <p:sp>
        <p:nvSpPr>
          <p:cNvPr id="23" name="Pentagon 22">
            <a:extLst>
              <a:ext uri="{FF2B5EF4-FFF2-40B4-BE49-F238E27FC236}">
                <a16:creationId xmlns:a16="http://schemas.microsoft.com/office/drawing/2014/main" id="{8612C3BC-8B9E-6140-8C3C-D99B89FD8BC7}"/>
              </a:ext>
            </a:extLst>
          </p:cNvPr>
          <p:cNvSpPr/>
          <p:nvPr/>
        </p:nvSpPr>
        <p:spPr>
          <a:xfrm>
            <a:off x="3214932" y="3312384"/>
            <a:ext cx="3055717" cy="634853"/>
          </a:xfrm>
          <a:prstGeom prst="homePlate">
            <a:avLst/>
          </a:prstGeom>
          <a:solidFill>
            <a:srgbClr val="F69F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Questionnaire completion</a:t>
            </a:r>
          </a:p>
        </p:txBody>
      </p:sp>
      <p:sp>
        <p:nvSpPr>
          <p:cNvPr id="24" name="Rectangle 23">
            <a:extLst>
              <a:ext uri="{FF2B5EF4-FFF2-40B4-BE49-F238E27FC236}">
                <a16:creationId xmlns:a16="http://schemas.microsoft.com/office/drawing/2014/main" id="{F48EFBB5-68EF-784C-9834-330A238FCC46}"/>
              </a:ext>
            </a:extLst>
          </p:cNvPr>
          <p:cNvSpPr/>
          <p:nvPr/>
        </p:nvSpPr>
        <p:spPr>
          <a:xfrm>
            <a:off x="8118916" y="5444854"/>
            <a:ext cx="1864139" cy="455875"/>
          </a:xfrm>
          <a:prstGeom prst="rect">
            <a:avLst/>
          </a:prstGeom>
          <a:solidFill>
            <a:srgbClr val="FFE2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Workshop 3</a:t>
            </a:r>
          </a:p>
        </p:txBody>
      </p:sp>
      <p:sp>
        <p:nvSpPr>
          <p:cNvPr id="4" name="TextBox 3">
            <a:extLst>
              <a:ext uri="{FF2B5EF4-FFF2-40B4-BE49-F238E27FC236}">
                <a16:creationId xmlns:a16="http://schemas.microsoft.com/office/drawing/2014/main" id="{0495B210-404B-3BFC-CC12-B755C5F23F65}"/>
              </a:ext>
            </a:extLst>
          </p:cNvPr>
          <p:cNvSpPr txBox="1"/>
          <p:nvPr/>
        </p:nvSpPr>
        <p:spPr>
          <a:xfrm>
            <a:off x="3048663" y="2134363"/>
            <a:ext cx="1539240" cy="369332"/>
          </a:xfrm>
          <a:prstGeom prst="rect">
            <a:avLst/>
          </a:prstGeom>
          <a:noFill/>
        </p:spPr>
        <p:txBody>
          <a:bodyPr wrap="square">
            <a:spAutoFit/>
          </a:bodyPr>
          <a:lstStyle/>
          <a:p>
            <a:r>
              <a:rPr lang="en-GB" dirty="0" err="1">
                <a:solidFill>
                  <a:srgbClr val="7030A0"/>
                </a:solidFill>
              </a:rPr>
              <a:t>Preparación</a:t>
            </a:r>
            <a:endParaRPr lang="en-GB" dirty="0">
              <a:solidFill>
                <a:srgbClr val="7030A0"/>
              </a:solidFill>
            </a:endParaRPr>
          </a:p>
        </p:txBody>
      </p:sp>
      <p:sp>
        <p:nvSpPr>
          <p:cNvPr id="6" name="TextBox 5">
            <a:extLst>
              <a:ext uri="{FF2B5EF4-FFF2-40B4-BE49-F238E27FC236}">
                <a16:creationId xmlns:a16="http://schemas.microsoft.com/office/drawing/2014/main" id="{34C1DD5A-067E-9272-14EC-969B0B811614}"/>
              </a:ext>
            </a:extLst>
          </p:cNvPr>
          <p:cNvSpPr txBox="1"/>
          <p:nvPr/>
        </p:nvSpPr>
        <p:spPr>
          <a:xfrm>
            <a:off x="4255936" y="2736855"/>
            <a:ext cx="1082644" cy="369332"/>
          </a:xfrm>
          <a:prstGeom prst="rect">
            <a:avLst/>
          </a:prstGeom>
          <a:noFill/>
        </p:spPr>
        <p:txBody>
          <a:bodyPr wrap="square">
            <a:spAutoFit/>
          </a:bodyPr>
          <a:lstStyle/>
          <a:p>
            <a:r>
              <a:rPr lang="en-GB" dirty="0">
                <a:solidFill>
                  <a:srgbClr val="7030A0"/>
                </a:solidFill>
              </a:rPr>
              <a:t>Taller 1</a:t>
            </a:r>
          </a:p>
        </p:txBody>
      </p:sp>
      <p:sp>
        <p:nvSpPr>
          <p:cNvPr id="17" name="TextBox 16">
            <a:extLst>
              <a:ext uri="{FF2B5EF4-FFF2-40B4-BE49-F238E27FC236}">
                <a16:creationId xmlns:a16="http://schemas.microsoft.com/office/drawing/2014/main" id="{7D61331C-4C3C-CD81-8212-1F1935F78F9C}"/>
              </a:ext>
            </a:extLst>
          </p:cNvPr>
          <p:cNvSpPr txBox="1"/>
          <p:nvPr/>
        </p:nvSpPr>
        <p:spPr>
          <a:xfrm>
            <a:off x="7298575" y="4134800"/>
            <a:ext cx="1082644" cy="369332"/>
          </a:xfrm>
          <a:prstGeom prst="rect">
            <a:avLst/>
          </a:prstGeom>
          <a:noFill/>
        </p:spPr>
        <p:txBody>
          <a:bodyPr wrap="square">
            <a:spAutoFit/>
          </a:bodyPr>
          <a:lstStyle/>
          <a:p>
            <a:r>
              <a:rPr lang="en-GB" dirty="0">
                <a:solidFill>
                  <a:srgbClr val="7030A0"/>
                </a:solidFill>
              </a:rPr>
              <a:t>Taller 2</a:t>
            </a:r>
          </a:p>
        </p:txBody>
      </p:sp>
      <p:sp>
        <p:nvSpPr>
          <p:cNvPr id="18" name="TextBox 17">
            <a:extLst>
              <a:ext uri="{FF2B5EF4-FFF2-40B4-BE49-F238E27FC236}">
                <a16:creationId xmlns:a16="http://schemas.microsoft.com/office/drawing/2014/main" id="{84E1807F-7F00-A3C7-0503-7C4E47E1C3D7}"/>
              </a:ext>
            </a:extLst>
          </p:cNvPr>
          <p:cNvSpPr txBox="1"/>
          <p:nvPr/>
        </p:nvSpPr>
        <p:spPr>
          <a:xfrm>
            <a:off x="10069665" y="5470611"/>
            <a:ext cx="1082644" cy="369332"/>
          </a:xfrm>
          <a:prstGeom prst="rect">
            <a:avLst/>
          </a:prstGeom>
          <a:noFill/>
        </p:spPr>
        <p:txBody>
          <a:bodyPr wrap="square">
            <a:spAutoFit/>
          </a:bodyPr>
          <a:lstStyle/>
          <a:p>
            <a:r>
              <a:rPr lang="en-GB" dirty="0">
                <a:solidFill>
                  <a:srgbClr val="7030A0"/>
                </a:solidFill>
              </a:rPr>
              <a:t>Taller 3</a:t>
            </a:r>
          </a:p>
        </p:txBody>
      </p:sp>
      <p:sp>
        <p:nvSpPr>
          <p:cNvPr id="20" name="TextBox 19">
            <a:extLst>
              <a:ext uri="{FF2B5EF4-FFF2-40B4-BE49-F238E27FC236}">
                <a16:creationId xmlns:a16="http://schemas.microsoft.com/office/drawing/2014/main" id="{E4005573-9A2F-153F-999A-EF599FDC18A2}"/>
              </a:ext>
            </a:extLst>
          </p:cNvPr>
          <p:cNvSpPr txBox="1"/>
          <p:nvPr/>
        </p:nvSpPr>
        <p:spPr>
          <a:xfrm>
            <a:off x="6327443" y="3415327"/>
            <a:ext cx="3655612" cy="369332"/>
          </a:xfrm>
          <a:prstGeom prst="rect">
            <a:avLst/>
          </a:prstGeom>
          <a:noFill/>
        </p:spPr>
        <p:txBody>
          <a:bodyPr wrap="square">
            <a:spAutoFit/>
          </a:bodyPr>
          <a:lstStyle/>
          <a:p>
            <a:r>
              <a:rPr lang="en-GB" dirty="0" err="1">
                <a:solidFill>
                  <a:srgbClr val="7030A0"/>
                </a:solidFill>
              </a:rPr>
              <a:t>Cumplimentación</a:t>
            </a:r>
            <a:r>
              <a:rPr lang="en-GB" dirty="0">
                <a:solidFill>
                  <a:srgbClr val="7030A0"/>
                </a:solidFill>
              </a:rPr>
              <a:t> del </a:t>
            </a:r>
            <a:r>
              <a:rPr lang="en-GB" dirty="0" err="1">
                <a:solidFill>
                  <a:srgbClr val="7030A0"/>
                </a:solidFill>
              </a:rPr>
              <a:t>cuestionario</a:t>
            </a:r>
            <a:endParaRPr lang="en-GB" dirty="0">
              <a:solidFill>
                <a:srgbClr val="7030A0"/>
              </a:solidFill>
            </a:endParaRPr>
          </a:p>
        </p:txBody>
      </p:sp>
      <p:sp>
        <p:nvSpPr>
          <p:cNvPr id="27" name="TextBox 26">
            <a:extLst>
              <a:ext uri="{FF2B5EF4-FFF2-40B4-BE49-F238E27FC236}">
                <a16:creationId xmlns:a16="http://schemas.microsoft.com/office/drawing/2014/main" id="{274AF72D-95F8-D179-9596-DBBCA50CB6C6}"/>
              </a:ext>
            </a:extLst>
          </p:cNvPr>
          <p:cNvSpPr txBox="1"/>
          <p:nvPr/>
        </p:nvSpPr>
        <p:spPr>
          <a:xfrm>
            <a:off x="3214932" y="4797191"/>
            <a:ext cx="3231094" cy="369332"/>
          </a:xfrm>
          <a:prstGeom prst="rect">
            <a:avLst/>
          </a:prstGeom>
          <a:noFill/>
        </p:spPr>
        <p:txBody>
          <a:bodyPr wrap="square">
            <a:spAutoFit/>
          </a:bodyPr>
          <a:lstStyle/>
          <a:p>
            <a:r>
              <a:rPr lang="es-ES" dirty="0">
                <a:solidFill>
                  <a:srgbClr val="7030A0"/>
                </a:solidFill>
              </a:rPr>
              <a:t>Entrada y validación de datos</a:t>
            </a:r>
            <a:endParaRPr lang="en-GB" dirty="0">
              <a:solidFill>
                <a:srgbClr val="7030A0"/>
              </a:solidFill>
            </a:endParaRPr>
          </a:p>
        </p:txBody>
      </p:sp>
      <p:sp>
        <p:nvSpPr>
          <p:cNvPr id="29" name="TextBox 28">
            <a:extLst>
              <a:ext uri="{FF2B5EF4-FFF2-40B4-BE49-F238E27FC236}">
                <a16:creationId xmlns:a16="http://schemas.microsoft.com/office/drawing/2014/main" id="{4D21B65B-D699-C9F3-41C8-13D42392FDB4}"/>
              </a:ext>
            </a:extLst>
          </p:cNvPr>
          <p:cNvSpPr txBox="1"/>
          <p:nvPr/>
        </p:nvSpPr>
        <p:spPr>
          <a:xfrm>
            <a:off x="7159047" y="6164327"/>
            <a:ext cx="2955897" cy="369332"/>
          </a:xfrm>
          <a:prstGeom prst="rect">
            <a:avLst/>
          </a:prstGeom>
          <a:noFill/>
        </p:spPr>
        <p:txBody>
          <a:bodyPr wrap="square">
            <a:spAutoFit/>
          </a:bodyPr>
          <a:lstStyle/>
          <a:p>
            <a:r>
              <a:rPr lang="en-GB" dirty="0" err="1">
                <a:solidFill>
                  <a:srgbClr val="7030A0"/>
                </a:solidFill>
              </a:rPr>
              <a:t>Soporte</a:t>
            </a:r>
            <a:r>
              <a:rPr lang="en-GB" dirty="0">
                <a:solidFill>
                  <a:srgbClr val="7030A0"/>
                </a:solidFill>
              </a:rPr>
              <a:t> posterior a NCRA</a:t>
            </a:r>
          </a:p>
        </p:txBody>
      </p:sp>
    </p:spTree>
    <p:extLst>
      <p:ext uri="{BB962C8B-B14F-4D97-AF65-F5344CB8AC3E}">
        <p14:creationId xmlns:p14="http://schemas.microsoft.com/office/powerpoint/2010/main" val="17668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1BE481-CB54-324C-9164-B61E78C6534C}"/>
              </a:ext>
            </a:extLst>
          </p:cNvPr>
          <p:cNvSpPr>
            <a:spLocks noGrp="1"/>
          </p:cNvSpPr>
          <p:nvPr>
            <p:ph type="title"/>
          </p:nvPr>
        </p:nvSpPr>
        <p:spPr>
          <a:xfrm>
            <a:off x="471488" y="76237"/>
            <a:ext cx="10911600" cy="1148264"/>
          </a:xfrm>
        </p:spPr>
        <p:txBody>
          <a:bodyPr>
            <a:normAutofit/>
          </a:bodyPr>
          <a:lstStyle/>
          <a:p>
            <a:pPr algn="ctr">
              <a:lnSpc>
                <a:spcPct val="100000"/>
              </a:lnSpc>
            </a:pPr>
            <a:r>
              <a:rPr lang="en-US" sz="2900" dirty="0">
                <a:ea typeface="ＭＳ Ｐゴシック"/>
              </a:rPr>
              <a:t>We need to understand the nature of cyber risk …</a:t>
            </a:r>
            <a:br>
              <a:rPr lang="en-US" sz="2900" dirty="0">
                <a:ea typeface="ＭＳ Ｐゴシック"/>
              </a:rPr>
            </a:br>
            <a:r>
              <a:rPr lang="es-ES" sz="2900" dirty="0">
                <a:solidFill>
                  <a:srgbClr val="7030A0"/>
                </a:solidFill>
                <a:ea typeface="ＭＳ Ｐゴシック"/>
              </a:rPr>
              <a:t>Necesitamos entender la naturaleza del riesgo cibernético …</a:t>
            </a:r>
            <a:endParaRPr lang="en-US" sz="2900" dirty="0">
              <a:solidFill>
                <a:srgbClr val="7030A0"/>
              </a:solidFill>
              <a:ea typeface="ＭＳ Ｐゴシック"/>
            </a:endParaRPr>
          </a:p>
        </p:txBody>
      </p:sp>
      <p:graphicFrame>
        <p:nvGraphicFramePr>
          <p:cNvPr id="5" name="Content Placeholder 4">
            <a:extLst>
              <a:ext uri="{FF2B5EF4-FFF2-40B4-BE49-F238E27FC236}">
                <a16:creationId xmlns:a16="http://schemas.microsoft.com/office/drawing/2014/main" id="{D62B0B76-45C1-C244-B1C5-E5B88DF198EA}"/>
              </a:ext>
            </a:extLst>
          </p:cNvPr>
          <p:cNvGraphicFramePr>
            <a:graphicFrameLocks noGrp="1"/>
          </p:cNvGraphicFramePr>
          <p:nvPr>
            <p:ph idx="1"/>
            <p:extLst>
              <p:ext uri="{D42A27DB-BD31-4B8C-83A1-F6EECF244321}">
                <p14:modId xmlns:p14="http://schemas.microsoft.com/office/powerpoint/2010/main" val="2585585559"/>
              </p:ext>
            </p:extLst>
          </p:nvPr>
        </p:nvGraphicFramePr>
        <p:xfrm>
          <a:off x="471488" y="1454150"/>
          <a:ext cx="10912475"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06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B6E78A2C-4863-52A6-43B5-155E5C04B8CA}"/>
              </a:ext>
            </a:extLst>
          </p:cNvPr>
          <p:cNvGraphicFramePr>
            <a:graphicFrameLocks noGrp="1"/>
          </p:cNvGraphicFramePr>
          <p:nvPr>
            <p:ph idx="1"/>
            <p:extLst>
              <p:ext uri="{D42A27DB-BD31-4B8C-83A1-F6EECF244321}">
                <p14:modId xmlns:p14="http://schemas.microsoft.com/office/powerpoint/2010/main" val="1911700546"/>
              </p:ext>
            </p:extLst>
          </p:nvPr>
        </p:nvGraphicFramePr>
        <p:xfrm>
          <a:off x="471488" y="1454150"/>
          <a:ext cx="10912475"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81BE481-CB54-324C-9164-B61E78C6534C}"/>
              </a:ext>
            </a:extLst>
          </p:cNvPr>
          <p:cNvSpPr>
            <a:spLocks noGrp="1"/>
          </p:cNvSpPr>
          <p:nvPr>
            <p:ph type="title"/>
          </p:nvPr>
        </p:nvSpPr>
        <p:spPr>
          <a:xfrm>
            <a:off x="471600" y="278296"/>
            <a:ext cx="10911600" cy="1329304"/>
          </a:xfrm>
        </p:spPr>
        <p:txBody>
          <a:bodyPr>
            <a:normAutofit/>
          </a:bodyPr>
          <a:lstStyle/>
          <a:p>
            <a:pPr algn="ctr">
              <a:lnSpc>
                <a:spcPct val="100000"/>
              </a:lnSpc>
            </a:pPr>
            <a:r>
              <a:rPr lang="en-US" sz="2900" dirty="0">
                <a:ea typeface="ＭＳ Ｐゴシック"/>
              </a:rPr>
              <a:t>… and methods to manage the cyber risk down</a:t>
            </a:r>
            <a:br>
              <a:rPr lang="en-US" sz="2900" dirty="0">
                <a:ea typeface="ＭＳ Ｐゴシック"/>
              </a:rPr>
            </a:br>
            <a:r>
              <a:rPr lang="en-US" sz="2900" dirty="0">
                <a:solidFill>
                  <a:srgbClr val="7030A0"/>
                </a:solidFill>
                <a:ea typeface="ＭＳ Ｐゴシック"/>
              </a:rPr>
              <a:t>… </a:t>
            </a:r>
            <a:r>
              <a:rPr lang="es-ES" sz="2900" dirty="0">
                <a:solidFill>
                  <a:srgbClr val="7030A0"/>
                </a:solidFill>
                <a:ea typeface="ＭＳ Ｐゴシック"/>
              </a:rPr>
              <a:t>y métodos para gestionar el riesgo cibernético</a:t>
            </a:r>
            <a:endParaRPr lang="en-US" sz="2900" dirty="0">
              <a:solidFill>
                <a:srgbClr val="7030A0"/>
              </a:solidFill>
              <a:ea typeface="ＭＳ Ｐゴシック"/>
            </a:endParaRPr>
          </a:p>
        </p:txBody>
      </p:sp>
      <p:sp>
        <p:nvSpPr>
          <p:cNvPr id="3" name="TextBox 2">
            <a:extLst>
              <a:ext uri="{FF2B5EF4-FFF2-40B4-BE49-F238E27FC236}">
                <a16:creationId xmlns:a16="http://schemas.microsoft.com/office/drawing/2014/main" id="{687A968C-798E-4031-AF6D-7E556187D08D}"/>
              </a:ext>
            </a:extLst>
          </p:cNvPr>
          <p:cNvSpPr txBox="1"/>
          <p:nvPr/>
        </p:nvSpPr>
        <p:spPr>
          <a:xfrm rot="19741041">
            <a:off x="5175037" y="2125249"/>
            <a:ext cx="1018227" cy="369332"/>
          </a:xfrm>
          <a:prstGeom prst="rect">
            <a:avLst/>
          </a:prstGeom>
          <a:noFill/>
        </p:spPr>
        <p:txBody>
          <a:bodyPr wrap="none" rtlCol="0">
            <a:spAutoFit/>
          </a:bodyPr>
          <a:lstStyle/>
          <a:p>
            <a:r>
              <a:rPr lang="en-GB" b="1" dirty="0">
                <a:solidFill>
                  <a:srgbClr val="FF0000"/>
                </a:solidFill>
              </a:rPr>
              <a:t>Reduce</a:t>
            </a:r>
          </a:p>
        </p:txBody>
      </p:sp>
      <p:grpSp>
        <p:nvGrpSpPr>
          <p:cNvPr id="17" name="Group 16">
            <a:extLst>
              <a:ext uri="{FF2B5EF4-FFF2-40B4-BE49-F238E27FC236}">
                <a16:creationId xmlns:a16="http://schemas.microsoft.com/office/drawing/2014/main" id="{DA0D1E7D-21BE-4B00-B2F3-1B888B088661}"/>
              </a:ext>
            </a:extLst>
          </p:cNvPr>
          <p:cNvGrpSpPr/>
          <p:nvPr/>
        </p:nvGrpSpPr>
        <p:grpSpPr>
          <a:xfrm>
            <a:off x="2269076" y="3364164"/>
            <a:ext cx="6656949" cy="502552"/>
            <a:chOff x="2269076" y="3364164"/>
            <a:chExt cx="6656949" cy="502552"/>
          </a:xfrm>
        </p:grpSpPr>
        <p:sp>
          <p:nvSpPr>
            <p:cNvPr id="2" name="TextBox 1">
              <a:extLst>
                <a:ext uri="{FF2B5EF4-FFF2-40B4-BE49-F238E27FC236}">
                  <a16:creationId xmlns:a16="http://schemas.microsoft.com/office/drawing/2014/main" id="{9D71072F-0D6C-46AD-ADA5-6714506EAEF3}"/>
                </a:ext>
              </a:extLst>
            </p:cNvPr>
            <p:cNvSpPr txBox="1"/>
            <p:nvPr/>
          </p:nvSpPr>
          <p:spPr>
            <a:xfrm rot="19741041">
              <a:off x="2269076" y="3364164"/>
              <a:ext cx="1056700" cy="369332"/>
            </a:xfrm>
            <a:prstGeom prst="rect">
              <a:avLst/>
            </a:prstGeom>
            <a:noFill/>
          </p:spPr>
          <p:txBody>
            <a:bodyPr wrap="none" rtlCol="0">
              <a:spAutoFit/>
            </a:bodyPr>
            <a:lstStyle/>
            <a:p>
              <a:r>
                <a:rPr lang="en-GB" b="1" dirty="0">
                  <a:solidFill>
                    <a:srgbClr val="FF0000"/>
                  </a:solidFill>
                </a:rPr>
                <a:t>Mitigate</a:t>
              </a:r>
            </a:p>
          </p:txBody>
        </p:sp>
        <p:sp>
          <p:nvSpPr>
            <p:cNvPr id="10" name="TextBox 9">
              <a:extLst>
                <a:ext uri="{FF2B5EF4-FFF2-40B4-BE49-F238E27FC236}">
                  <a16:creationId xmlns:a16="http://schemas.microsoft.com/office/drawing/2014/main" id="{0BEF0850-B4D8-474C-ACBA-8E23E6762CB6}"/>
                </a:ext>
              </a:extLst>
            </p:cNvPr>
            <p:cNvSpPr txBox="1"/>
            <p:nvPr/>
          </p:nvSpPr>
          <p:spPr>
            <a:xfrm rot="19741041">
              <a:off x="7907798" y="3497384"/>
              <a:ext cx="1018227" cy="369332"/>
            </a:xfrm>
            <a:prstGeom prst="rect">
              <a:avLst/>
            </a:prstGeom>
            <a:noFill/>
          </p:spPr>
          <p:txBody>
            <a:bodyPr wrap="none" rtlCol="0">
              <a:spAutoFit/>
            </a:bodyPr>
            <a:lstStyle/>
            <a:p>
              <a:r>
                <a:rPr lang="en-GB" b="1" dirty="0">
                  <a:solidFill>
                    <a:srgbClr val="FF0000"/>
                  </a:solidFill>
                </a:rPr>
                <a:t>Reduce</a:t>
              </a:r>
            </a:p>
          </p:txBody>
        </p:sp>
      </p:grpSp>
      <p:grpSp>
        <p:nvGrpSpPr>
          <p:cNvPr id="18" name="Group 17">
            <a:extLst>
              <a:ext uri="{FF2B5EF4-FFF2-40B4-BE49-F238E27FC236}">
                <a16:creationId xmlns:a16="http://schemas.microsoft.com/office/drawing/2014/main" id="{4D1DBA3F-6EA7-4551-903D-5B20149B616D}"/>
              </a:ext>
            </a:extLst>
          </p:cNvPr>
          <p:cNvGrpSpPr/>
          <p:nvPr/>
        </p:nvGrpSpPr>
        <p:grpSpPr>
          <a:xfrm>
            <a:off x="5946163" y="4855369"/>
            <a:ext cx="4836051" cy="455151"/>
            <a:chOff x="5946163" y="4855369"/>
            <a:chExt cx="4836051" cy="455151"/>
          </a:xfrm>
        </p:grpSpPr>
        <p:sp>
          <p:nvSpPr>
            <p:cNvPr id="12" name="TextBox 11">
              <a:extLst>
                <a:ext uri="{FF2B5EF4-FFF2-40B4-BE49-F238E27FC236}">
                  <a16:creationId xmlns:a16="http://schemas.microsoft.com/office/drawing/2014/main" id="{08816EA8-B0F1-40CB-9E44-54D1E1774491}"/>
                </a:ext>
              </a:extLst>
            </p:cNvPr>
            <p:cNvSpPr txBox="1"/>
            <p:nvPr/>
          </p:nvSpPr>
          <p:spPr>
            <a:xfrm rot="19741041">
              <a:off x="5946163" y="4855369"/>
              <a:ext cx="1069524" cy="369332"/>
            </a:xfrm>
            <a:prstGeom prst="rect">
              <a:avLst/>
            </a:prstGeom>
            <a:noFill/>
          </p:spPr>
          <p:txBody>
            <a:bodyPr wrap="none" rtlCol="0">
              <a:spAutoFit/>
            </a:bodyPr>
            <a:lstStyle/>
            <a:p>
              <a:r>
                <a:rPr lang="en-GB" b="1" dirty="0">
                  <a:solidFill>
                    <a:srgbClr val="FF0000"/>
                  </a:solidFill>
                </a:rPr>
                <a:t>Counter</a:t>
              </a:r>
            </a:p>
          </p:txBody>
        </p:sp>
        <p:sp>
          <p:nvSpPr>
            <p:cNvPr id="14" name="TextBox 13">
              <a:extLst>
                <a:ext uri="{FF2B5EF4-FFF2-40B4-BE49-F238E27FC236}">
                  <a16:creationId xmlns:a16="http://schemas.microsoft.com/office/drawing/2014/main" id="{9949E664-89DF-455A-8ECC-0DEF16BC93CB}"/>
                </a:ext>
              </a:extLst>
            </p:cNvPr>
            <p:cNvSpPr txBox="1"/>
            <p:nvPr/>
          </p:nvSpPr>
          <p:spPr>
            <a:xfrm rot="19741041">
              <a:off x="8048861" y="4941188"/>
              <a:ext cx="736099" cy="369332"/>
            </a:xfrm>
            <a:prstGeom prst="rect">
              <a:avLst/>
            </a:prstGeom>
            <a:noFill/>
          </p:spPr>
          <p:txBody>
            <a:bodyPr wrap="none" rtlCol="0">
              <a:spAutoFit/>
            </a:bodyPr>
            <a:lstStyle/>
            <a:p>
              <a:r>
                <a:rPr lang="en-GB" b="1" dirty="0">
                  <a:solidFill>
                    <a:srgbClr val="FF0000"/>
                  </a:solidFill>
                </a:rPr>
                <a:t>Limit</a:t>
              </a:r>
            </a:p>
          </p:txBody>
        </p:sp>
        <p:sp>
          <p:nvSpPr>
            <p:cNvPr id="16" name="TextBox 15">
              <a:extLst>
                <a:ext uri="{FF2B5EF4-FFF2-40B4-BE49-F238E27FC236}">
                  <a16:creationId xmlns:a16="http://schemas.microsoft.com/office/drawing/2014/main" id="{53827572-D1E3-4CE2-9F96-3FA4A95931B4}"/>
                </a:ext>
              </a:extLst>
            </p:cNvPr>
            <p:cNvSpPr txBox="1"/>
            <p:nvPr/>
          </p:nvSpPr>
          <p:spPr>
            <a:xfrm rot="19741041">
              <a:off x="9763987" y="4887172"/>
              <a:ext cx="1018227" cy="369332"/>
            </a:xfrm>
            <a:prstGeom prst="rect">
              <a:avLst/>
            </a:prstGeom>
            <a:noFill/>
          </p:spPr>
          <p:txBody>
            <a:bodyPr wrap="none" rtlCol="0">
              <a:spAutoFit/>
            </a:bodyPr>
            <a:lstStyle/>
            <a:p>
              <a:r>
                <a:rPr lang="en-GB" b="1" dirty="0">
                  <a:solidFill>
                    <a:srgbClr val="FF0000"/>
                  </a:solidFill>
                </a:rPr>
                <a:t>Reduce</a:t>
              </a:r>
            </a:p>
          </p:txBody>
        </p:sp>
      </p:grpSp>
    </p:spTree>
    <p:extLst>
      <p:ext uri="{BB962C8B-B14F-4D97-AF65-F5344CB8AC3E}">
        <p14:creationId xmlns:p14="http://schemas.microsoft.com/office/powerpoint/2010/main" val="1170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4">
            <a:extLst>
              <a:ext uri="{FF2B5EF4-FFF2-40B4-BE49-F238E27FC236}">
                <a16:creationId xmlns:a16="http://schemas.microsoft.com/office/drawing/2014/main" id="{713E667A-0506-8E4B-AD38-A7E0C4ED5B4E}"/>
              </a:ext>
            </a:extLst>
          </p:cNvPr>
          <p:cNvSpPr>
            <a:spLocks noGrp="1"/>
          </p:cNvSpPr>
          <p:nvPr>
            <p:ph type="title"/>
          </p:nvPr>
        </p:nvSpPr>
        <p:spPr>
          <a:xfrm>
            <a:off x="471600" y="0"/>
            <a:ext cx="10911600" cy="1442597"/>
          </a:xfrm>
        </p:spPr>
        <p:txBody>
          <a:bodyPr>
            <a:normAutofit/>
          </a:bodyPr>
          <a:lstStyle/>
          <a:p>
            <a:r>
              <a:rPr lang="en-US" altLang="en-US" dirty="0"/>
              <a:t>NCRA implementation begins with a questionnaire</a:t>
            </a:r>
            <a:br>
              <a:rPr lang="en-US" altLang="en-US" dirty="0"/>
            </a:br>
            <a:r>
              <a:rPr lang="es-ES" altLang="en-US" dirty="0">
                <a:solidFill>
                  <a:srgbClr val="7030A0"/>
                </a:solidFill>
              </a:rPr>
              <a:t>La implementación de la NCRA comienza con un cuestionario</a:t>
            </a:r>
            <a:endParaRPr lang="en-US" altLang="en-US" dirty="0">
              <a:solidFill>
                <a:srgbClr val="7030A0"/>
              </a:solidFill>
            </a:endParaRPr>
          </a:p>
        </p:txBody>
      </p:sp>
      <p:sp>
        <p:nvSpPr>
          <p:cNvPr id="4" name="Content Placeholder 3">
            <a:extLst>
              <a:ext uri="{FF2B5EF4-FFF2-40B4-BE49-F238E27FC236}">
                <a16:creationId xmlns:a16="http://schemas.microsoft.com/office/drawing/2014/main" id="{4042F69D-F519-1D49-926E-622227F534CD}"/>
              </a:ext>
            </a:extLst>
          </p:cNvPr>
          <p:cNvSpPr>
            <a:spLocks noGrp="1"/>
          </p:cNvSpPr>
          <p:nvPr>
            <p:ph idx="1"/>
          </p:nvPr>
        </p:nvSpPr>
        <p:spPr>
          <a:xfrm>
            <a:off x="471600" y="1454227"/>
            <a:ext cx="4315145" cy="5280527"/>
          </a:xfrm>
        </p:spPr>
        <p:txBody>
          <a:bodyPr>
            <a:normAutofit/>
          </a:bodyPr>
          <a:lstStyle/>
          <a:p>
            <a:pPr marL="457200" indent="-457200">
              <a:buFont typeface="Arial" panose="020B0604020202020204" pitchFamily="34" charset="0"/>
              <a:buChar char="•"/>
            </a:pPr>
            <a:r>
              <a:rPr lang="en-US" sz="2400" dirty="0"/>
              <a:t>The questionnaire is tailored</a:t>
            </a:r>
          </a:p>
          <a:p>
            <a:pPr marL="457200" indent="-457200">
              <a:buFont typeface="Arial" panose="020B0604020202020204" pitchFamily="34" charset="0"/>
              <a:buChar char="•"/>
            </a:pPr>
            <a:r>
              <a:rPr lang="en-US" sz="2400" dirty="0"/>
              <a:t>Guidance for completion is provided</a:t>
            </a:r>
          </a:p>
          <a:p>
            <a:pPr marL="457200" indent="-457200">
              <a:buFont typeface="Arial" panose="020B0604020202020204" pitchFamily="34" charset="0"/>
              <a:buChar char="•"/>
            </a:pPr>
            <a:r>
              <a:rPr lang="en-US" sz="2400" dirty="0"/>
              <a:t>Scoring guidance is given</a:t>
            </a:r>
          </a:p>
          <a:p>
            <a:pPr marL="457200" indent="-457200">
              <a:buFont typeface="Arial" panose="020B0604020202020204" pitchFamily="34" charset="0"/>
              <a:buChar char="•"/>
            </a:pPr>
            <a:r>
              <a:rPr lang="en-US" sz="2400" dirty="0"/>
              <a:t>UK help is offered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s-ES" sz="2400" dirty="0">
                <a:solidFill>
                  <a:srgbClr val="7030A0"/>
                </a:solidFill>
              </a:rPr>
              <a:t>El cuestionario está adaptado </a:t>
            </a:r>
          </a:p>
          <a:p>
            <a:pPr marL="457200" indent="-457200">
              <a:buFont typeface="Arial" panose="020B0604020202020204" pitchFamily="34" charset="0"/>
              <a:buChar char="•"/>
            </a:pPr>
            <a:r>
              <a:rPr lang="es-ES" sz="2400" dirty="0">
                <a:solidFill>
                  <a:srgbClr val="7030A0"/>
                </a:solidFill>
              </a:rPr>
              <a:t>Se proporciona orientación para completar </a:t>
            </a:r>
          </a:p>
          <a:p>
            <a:pPr marL="457200" indent="-457200">
              <a:buFont typeface="Arial" panose="020B0604020202020204" pitchFamily="34" charset="0"/>
              <a:buChar char="•"/>
            </a:pPr>
            <a:r>
              <a:rPr lang="es-ES" sz="2400" dirty="0">
                <a:solidFill>
                  <a:srgbClr val="7030A0"/>
                </a:solidFill>
              </a:rPr>
              <a:t>Se da orientación de puntuación </a:t>
            </a:r>
          </a:p>
          <a:p>
            <a:pPr marL="457200" indent="-457200">
              <a:buFont typeface="Arial" panose="020B0604020202020204" pitchFamily="34" charset="0"/>
              <a:buChar char="•"/>
            </a:pPr>
            <a:r>
              <a:rPr lang="es-ES" sz="2400" dirty="0">
                <a:solidFill>
                  <a:srgbClr val="7030A0"/>
                </a:solidFill>
              </a:rPr>
              <a:t>Se ofrece ayuda en el Reino Unido</a:t>
            </a:r>
            <a:endParaRPr lang="en-US" sz="2400" dirty="0">
              <a:solidFill>
                <a:srgbClr val="7030A0"/>
              </a:solidFill>
            </a:endParaRPr>
          </a:p>
          <a:p>
            <a:pPr marL="457200" indent="-457200">
              <a:buFont typeface="Arial" panose="020B0604020202020204" pitchFamily="34" charset="0"/>
              <a:buChar char="•"/>
            </a:pPr>
            <a:endParaRPr lang="en-GB" dirty="0"/>
          </a:p>
        </p:txBody>
      </p:sp>
      <p:pic>
        <p:nvPicPr>
          <p:cNvPr id="9" name="Graphic 8" descr="Group">
            <a:extLst>
              <a:ext uri="{FF2B5EF4-FFF2-40B4-BE49-F238E27FC236}">
                <a16:creationId xmlns:a16="http://schemas.microsoft.com/office/drawing/2014/main" id="{28B2E37D-9860-E343-BCA6-CE169B9FC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5043" y="4149604"/>
            <a:ext cx="1803400" cy="1803400"/>
          </a:xfrm>
          <a:prstGeom prst="rect">
            <a:avLst/>
          </a:prstGeom>
        </p:spPr>
      </p:pic>
      <p:pic>
        <p:nvPicPr>
          <p:cNvPr id="11" name="Graphic 10" descr="Document">
            <a:extLst>
              <a:ext uri="{FF2B5EF4-FFF2-40B4-BE49-F238E27FC236}">
                <a16:creationId xmlns:a16="http://schemas.microsoft.com/office/drawing/2014/main" id="{1A6087B3-4C21-0248-8ED0-D24EA058B2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8792" y="4659700"/>
            <a:ext cx="895149" cy="895149"/>
          </a:xfrm>
          <a:prstGeom prst="rect">
            <a:avLst/>
          </a:prstGeom>
        </p:spPr>
      </p:pic>
      <p:pic>
        <p:nvPicPr>
          <p:cNvPr id="13" name="Graphic 12" descr="Checklist">
            <a:extLst>
              <a:ext uri="{FF2B5EF4-FFF2-40B4-BE49-F238E27FC236}">
                <a16:creationId xmlns:a16="http://schemas.microsoft.com/office/drawing/2014/main" id="{029C60C0-D124-D14A-BF3E-28E7A3B6F0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4291" y="4700159"/>
            <a:ext cx="895149" cy="895149"/>
          </a:xfrm>
          <a:prstGeom prst="rect">
            <a:avLst/>
          </a:prstGeom>
        </p:spPr>
      </p:pic>
      <p:pic>
        <p:nvPicPr>
          <p:cNvPr id="2" name="Picture 1">
            <a:extLst>
              <a:ext uri="{FF2B5EF4-FFF2-40B4-BE49-F238E27FC236}">
                <a16:creationId xmlns:a16="http://schemas.microsoft.com/office/drawing/2014/main" id="{329A5E89-6312-6E15-6AE0-A34E32B5973E}"/>
              </a:ext>
            </a:extLst>
          </p:cNvPr>
          <p:cNvPicPr>
            <a:picLocks noChangeAspect="1"/>
          </p:cNvPicPr>
          <p:nvPr/>
        </p:nvPicPr>
        <p:blipFill>
          <a:blip r:embed="rId9"/>
          <a:stretch>
            <a:fillRect/>
          </a:stretch>
        </p:blipFill>
        <p:spPr>
          <a:xfrm>
            <a:off x="5192039" y="1387023"/>
            <a:ext cx="6528361" cy="2818155"/>
          </a:xfrm>
          <a:prstGeom prst="rect">
            <a:avLst/>
          </a:prstGeom>
        </p:spPr>
      </p:pic>
    </p:spTree>
    <p:extLst>
      <p:ext uri="{BB962C8B-B14F-4D97-AF65-F5344CB8AC3E}">
        <p14:creationId xmlns:p14="http://schemas.microsoft.com/office/powerpoint/2010/main" val="401184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55A3D6-6408-1340-A8C3-6C369FA74CA9}"/>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8" y="-4"/>
            <a:ext cx="12192000" cy="6855957"/>
          </a:xfrm>
          <a:prstGeom prst="rect">
            <a:avLst/>
          </a:prstGeom>
        </p:spPr>
      </p:pic>
      <p:sp>
        <p:nvSpPr>
          <p:cNvPr id="14" name="Title 13">
            <a:extLst>
              <a:ext uri="{FF2B5EF4-FFF2-40B4-BE49-F238E27FC236}">
                <a16:creationId xmlns:a16="http://schemas.microsoft.com/office/drawing/2014/main" id="{3FA14EBB-0DAA-6E48-8557-06B09C2EC509}"/>
              </a:ext>
            </a:extLst>
          </p:cNvPr>
          <p:cNvSpPr>
            <a:spLocks noGrp="1"/>
          </p:cNvSpPr>
          <p:nvPr>
            <p:ph type="title"/>
          </p:nvPr>
        </p:nvSpPr>
        <p:spPr>
          <a:xfrm>
            <a:off x="80317" y="4762094"/>
            <a:ext cx="12031350" cy="2058200"/>
          </a:xfrm>
        </p:spPr>
        <p:txBody>
          <a:bodyPr vert="horz" lIns="121920" tIns="60960" rIns="121920" bIns="60960" rtlCol="0" anchor="t">
            <a:normAutofit fontScale="90000"/>
          </a:bodyPr>
          <a:lstStyle/>
          <a:p>
            <a:pPr algn="ctr">
              <a:lnSpc>
                <a:spcPct val="100000"/>
              </a:lnSpc>
            </a:pPr>
            <a:r>
              <a:rPr lang="en-US" dirty="0">
                <a:ea typeface="ＭＳ Ｐゴシック"/>
              </a:rPr>
              <a:t>The NCRA identifies critical national infrastructure systems, at a business service level.</a:t>
            </a:r>
            <a:r>
              <a:rPr lang="es-ES" dirty="0">
                <a:ea typeface="ＭＳ Ｐゴシック"/>
              </a:rPr>
              <a:t> </a:t>
            </a:r>
            <a:br>
              <a:rPr lang="es-ES" dirty="0">
                <a:ea typeface="ＭＳ Ｐゴシック"/>
              </a:rPr>
            </a:br>
            <a:r>
              <a:rPr lang="es-ES" dirty="0">
                <a:solidFill>
                  <a:srgbClr val="7030A0"/>
                </a:solidFill>
                <a:ea typeface="ＭＳ Ｐゴシック"/>
              </a:rPr>
              <a:t>La NCRA identifica los sistemas de infraestructura nacional críticos, a nivel de servicio empresarial.</a:t>
            </a:r>
            <a:endParaRPr lang="en-US" dirty="0">
              <a:solidFill>
                <a:srgbClr val="7030A0"/>
              </a:solidFill>
            </a:endParaRPr>
          </a:p>
        </p:txBody>
      </p:sp>
      <p:pic>
        <p:nvPicPr>
          <p:cNvPr id="8" name="Picture 7">
            <a:extLst>
              <a:ext uri="{FF2B5EF4-FFF2-40B4-BE49-F238E27FC236}">
                <a16:creationId xmlns:a16="http://schemas.microsoft.com/office/drawing/2014/main" id="{B53397C2-5047-2C48-9AE8-0C844BAEDD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0203" y="1"/>
            <a:ext cx="3913632" cy="2285220"/>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Picture 9">
            <a:extLst>
              <a:ext uri="{FF2B5EF4-FFF2-40B4-BE49-F238E27FC236}">
                <a16:creationId xmlns:a16="http://schemas.microsoft.com/office/drawing/2014/main" id="{9C18834E-BEEF-4148-906A-3DE3FD1C55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7356" y="967887"/>
            <a:ext cx="3758549" cy="3758549"/>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9" name="Picture 8">
            <a:extLst>
              <a:ext uri="{FF2B5EF4-FFF2-40B4-BE49-F238E27FC236}">
                <a16:creationId xmlns:a16="http://schemas.microsoft.com/office/drawing/2014/main" id="{6156195A-A0A9-D840-BB8C-EFC3062743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5"/>
          <a:stretch/>
        </p:blipFill>
        <p:spPr>
          <a:xfrm>
            <a:off x="8918761" y="-4"/>
            <a:ext cx="3273239"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Tree>
    <p:extLst>
      <p:ext uri="{BB962C8B-B14F-4D97-AF65-F5344CB8AC3E}">
        <p14:creationId xmlns:p14="http://schemas.microsoft.com/office/powerpoint/2010/main" val="193731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750465-8AB0-4A2D-B8AF-39CC9885C224}"/>
              </a:ext>
            </a:extLst>
          </p:cNvPr>
          <p:cNvPicPr>
            <a:picLocks noChangeAspect="1"/>
          </p:cNvPicPr>
          <p:nvPr/>
        </p:nvPicPr>
        <p:blipFill>
          <a:blip r:embed="rId3"/>
          <a:stretch>
            <a:fillRect/>
          </a:stretch>
        </p:blipFill>
        <p:spPr>
          <a:xfrm>
            <a:off x="566253" y="1691702"/>
            <a:ext cx="5133220" cy="4722563"/>
          </a:xfrm>
          <a:prstGeom prst="rect">
            <a:avLst/>
          </a:prstGeom>
          <a:noFill/>
        </p:spPr>
      </p:pic>
      <p:sp>
        <p:nvSpPr>
          <p:cNvPr id="3" name="Content Placeholder 2"/>
          <p:cNvSpPr>
            <a:spLocks noGrp="1"/>
          </p:cNvSpPr>
          <p:nvPr>
            <p:ph sz="half" idx="2"/>
          </p:nvPr>
        </p:nvSpPr>
        <p:spPr>
          <a:xfrm>
            <a:off x="6096000" y="1335819"/>
            <a:ext cx="5755880" cy="5629523"/>
          </a:xfrm>
        </p:spPr>
        <p:txBody>
          <a:bodyPr>
            <a:normAutofit fontScale="85000" lnSpcReduction="20000"/>
          </a:bodyPr>
          <a:lstStyle/>
          <a:p>
            <a:pPr marL="457200" indent="-457200">
              <a:spcAft>
                <a:spcPts val="600"/>
              </a:spcAft>
              <a:buFont typeface="Arial" panose="020B0604020202020204" pitchFamily="34" charset="0"/>
              <a:buChar char="•"/>
            </a:pPr>
            <a:r>
              <a:rPr lang="en-GB" sz="2200" dirty="0"/>
              <a:t>2017: Process developed by UK Government</a:t>
            </a:r>
          </a:p>
          <a:p>
            <a:pPr marL="457200" indent="-457200">
              <a:spcAft>
                <a:spcPts val="600"/>
              </a:spcAft>
              <a:buFont typeface="Arial" panose="020B0604020202020204" pitchFamily="34" charset="0"/>
              <a:buChar char="•"/>
            </a:pPr>
            <a:r>
              <a:rPr lang="en-GB" sz="2200" dirty="0"/>
              <a:t>2018: Delivery began within the African Commonwealth and Eastern Europe.</a:t>
            </a:r>
          </a:p>
          <a:p>
            <a:pPr marL="457200" indent="-457200">
              <a:spcAft>
                <a:spcPts val="600"/>
              </a:spcAft>
              <a:buFont typeface="Arial" panose="020B0604020202020204" pitchFamily="34" charset="0"/>
              <a:buChar char="•"/>
            </a:pPr>
            <a:r>
              <a:rPr lang="en-GB" sz="2200" dirty="0"/>
              <a:t>2018: Inaugural cyber risk conference (held annually since)</a:t>
            </a:r>
          </a:p>
          <a:p>
            <a:pPr marL="457200" indent="-457200">
              <a:spcAft>
                <a:spcPts val="600"/>
              </a:spcAft>
              <a:buFont typeface="Arial" panose="020B0604020202020204" pitchFamily="34" charset="0"/>
              <a:buChar char="•"/>
            </a:pPr>
            <a:r>
              <a:rPr lang="en-GB" sz="2200" dirty="0"/>
              <a:t>2020: NCRA portal goes live</a:t>
            </a:r>
          </a:p>
          <a:p>
            <a:pPr marL="457200" indent="-457200">
              <a:spcAft>
                <a:spcPts val="600"/>
              </a:spcAft>
              <a:buFont typeface="Arial" panose="020B0604020202020204" pitchFamily="34" charset="0"/>
              <a:buChar char="•"/>
            </a:pPr>
            <a:r>
              <a:rPr lang="en-US" sz="2200" dirty="0"/>
              <a:t>2021: Expansion to UK Overseas territories</a:t>
            </a:r>
          </a:p>
          <a:p>
            <a:pPr marL="457200" indent="-457200">
              <a:spcAft>
                <a:spcPts val="600"/>
              </a:spcAft>
              <a:buFont typeface="Arial" panose="020B0604020202020204" pitchFamily="34" charset="0"/>
              <a:buChar char="•"/>
            </a:pPr>
            <a:r>
              <a:rPr lang="en-US" sz="2200" dirty="0"/>
              <a:t>2022: Expansion to Latin America </a:t>
            </a:r>
          </a:p>
          <a:p>
            <a:pPr>
              <a:spcAft>
                <a:spcPts val="600"/>
              </a:spcAft>
            </a:pPr>
            <a:endParaRPr lang="en-US" sz="2200" dirty="0"/>
          </a:p>
          <a:p>
            <a:pPr marL="457200" indent="-457200">
              <a:spcAft>
                <a:spcPts val="600"/>
              </a:spcAft>
              <a:buFont typeface="Arial" panose="020B0604020202020204" pitchFamily="34" charset="0"/>
              <a:buChar char="•"/>
            </a:pPr>
            <a:r>
              <a:rPr lang="es-ES" sz="2200" dirty="0">
                <a:solidFill>
                  <a:srgbClr val="7030A0"/>
                </a:solidFill>
              </a:rPr>
              <a:t>2017: Proceso desarrollado por el Gobierno del Reino Unido </a:t>
            </a:r>
          </a:p>
          <a:p>
            <a:pPr marL="457200" indent="-457200">
              <a:spcAft>
                <a:spcPts val="600"/>
              </a:spcAft>
              <a:buFont typeface="Arial" panose="020B0604020202020204" pitchFamily="34" charset="0"/>
              <a:buChar char="•"/>
            </a:pPr>
            <a:r>
              <a:rPr lang="es-ES" sz="2200" dirty="0">
                <a:solidFill>
                  <a:srgbClr val="7030A0"/>
                </a:solidFill>
              </a:rPr>
              <a:t>2018: La entrega comenzó dentro de la Commonwealth africana y Europa del Este. </a:t>
            </a:r>
          </a:p>
          <a:p>
            <a:pPr marL="457200" indent="-457200">
              <a:spcAft>
                <a:spcPts val="600"/>
              </a:spcAft>
              <a:buFont typeface="Arial" panose="020B0604020202020204" pitchFamily="34" charset="0"/>
              <a:buChar char="•"/>
            </a:pPr>
            <a:r>
              <a:rPr lang="es-ES" sz="2200" dirty="0">
                <a:solidFill>
                  <a:srgbClr val="7030A0"/>
                </a:solidFill>
              </a:rPr>
              <a:t>2018: Conferencia inaugural de riesgo cibernético (celebrada anualmente desde entonces) </a:t>
            </a:r>
          </a:p>
          <a:p>
            <a:pPr marL="457200" indent="-457200">
              <a:spcAft>
                <a:spcPts val="600"/>
              </a:spcAft>
              <a:buFont typeface="Arial" panose="020B0604020202020204" pitchFamily="34" charset="0"/>
              <a:buChar char="•"/>
            </a:pPr>
            <a:r>
              <a:rPr lang="es-ES" sz="2200" dirty="0">
                <a:solidFill>
                  <a:srgbClr val="7030A0"/>
                </a:solidFill>
              </a:rPr>
              <a:t>2020: el portal NCRA se pone en marcha </a:t>
            </a:r>
          </a:p>
          <a:p>
            <a:pPr marL="457200" indent="-457200">
              <a:spcAft>
                <a:spcPts val="600"/>
              </a:spcAft>
              <a:buFont typeface="Arial" panose="020B0604020202020204" pitchFamily="34" charset="0"/>
              <a:buChar char="•"/>
            </a:pPr>
            <a:r>
              <a:rPr lang="es-ES" sz="2200" dirty="0">
                <a:solidFill>
                  <a:srgbClr val="7030A0"/>
                </a:solidFill>
              </a:rPr>
              <a:t>2021: Expansión a los territorios de ultramar del Reino Unido </a:t>
            </a:r>
          </a:p>
          <a:p>
            <a:pPr marL="457200" indent="-457200">
              <a:spcAft>
                <a:spcPts val="600"/>
              </a:spcAft>
              <a:buFont typeface="Arial" panose="020B0604020202020204" pitchFamily="34" charset="0"/>
              <a:buChar char="•"/>
            </a:pPr>
            <a:r>
              <a:rPr lang="es-ES" sz="2200" dirty="0">
                <a:solidFill>
                  <a:srgbClr val="7030A0"/>
                </a:solidFill>
              </a:rPr>
              <a:t>2022: Expansión a Latinoamérica</a:t>
            </a:r>
            <a:endParaRPr lang="en-US" sz="2200" dirty="0">
              <a:solidFill>
                <a:srgbClr val="7030A0"/>
              </a:solidFill>
            </a:endParaRPr>
          </a:p>
          <a:p>
            <a:pPr>
              <a:lnSpc>
                <a:spcPct val="90000"/>
              </a:lnSpc>
              <a:spcAft>
                <a:spcPts val="600"/>
              </a:spcAft>
            </a:pPr>
            <a:endParaRPr lang="en-US" sz="2200" dirty="0"/>
          </a:p>
          <a:p>
            <a:pPr marL="457200" indent="-457200">
              <a:lnSpc>
                <a:spcPct val="90000"/>
              </a:lnSpc>
              <a:spcAft>
                <a:spcPts val="600"/>
              </a:spcAft>
              <a:buFont typeface="Arial" panose="020B0604020202020204" pitchFamily="34" charset="0"/>
              <a:buChar char="•"/>
            </a:pPr>
            <a:endParaRPr lang="en-GB" sz="2200" dirty="0"/>
          </a:p>
        </p:txBody>
      </p:sp>
      <p:sp>
        <p:nvSpPr>
          <p:cNvPr id="2" name="Title 1"/>
          <p:cNvSpPr>
            <a:spLocks noGrp="1"/>
          </p:cNvSpPr>
          <p:nvPr>
            <p:ph type="title"/>
          </p:nvPr>
        </p:nvSpPr>
        <p:spPr>
          <a:xfrm>
            <a:off x="447746" y="59635"/>
            <a:ext cx="10911600" cy="1176793"/>
          </a:xfrm>
        </p:spPr>
        <p:txBody>
          <a:bodyPr anchor="ctr">
            <a:normAutofit/>
          </a:bodyPr>
          <a:lstStyle/>
          <a:p>
            <a:r>
              <a:rPr lang="en-GB" dirty="0"/>
              <a:t>Be confident that the NCRA has a good pedigree</a:t>
            </a:r>
            <a:br>
              <a:rPr lang="en-GB" dirty="0"/>
            </a:br>
            <a:r>
              <a:rPr lang="es-ES" b="0" i="0" dirty="0">
                <a:solidFill>
                  <a:srgbClr val="7030A0"/>
                </a:solidFill>
                <a:effectLst/>
                <a:latin typeface="DDG_ProximaNova"/>
              </a:rPr>
              <a:t>Tenga la seguridad de que la NCRA tiene un buen pedigrí</a:t>
            </a:r>
            <a:endParaRPr lang="en-GB"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4B957BB5-29A3-4AED-93C6-77CF8AE57D8A}"/>
              </a:ext>
            </a:extLst>
          </p:cNvPr>
          <p:cNvSpPr/>
          <p:nvPr/>
        </p:nvSpPr>
        <p:spPr>
          <a:xfrm>
            <a:off x="3997534" y="2069844"/>
            <a:ext cx="3720662" cy="3704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4D8E8F25-D263-4A64-B62C-A5FF136E67D5}"/>
              </a:ext>
            </a:extLst>
          </p:cNvPr>
          <p:cNvSpPr/>
          <p:nvPr/>
        </p:nvSpPr>
        <p:spPr>
          <a:xfrm>
            <a:off x="5250892" y="1370907"/>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EEF6D48D-F36C-493E-AF86-B6C4EC0378E8}"/>
              </a:ext>
            </a:extLst>
          </p:cNvPr>
          <p:cNvSpPr/>
          <p:nvPr/>
        </p:nvSpPr>
        <p:spPr>
          <a:xfrm>
            <a:off x="3722950" y="1971590"/>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89AB1F7A-7EFC-498D-89FA-2C5C75052A8D}"/>
              </a:ext>
            </a:extLst>
          </p:cNvPr>
          <p:cNvSpPr/>
          <p:nvPr/>
        </p:nvSpPr>
        <p:spPr>
          <a:xfrm>
            <a:off x="3214514" y="3440530"/>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EEFF75AC-AA34-47AA-A546-3FE8C8330B2E}"/>
              </a:ext>
            </a:extLst>
          </p:cNvPr>
          <p:cNvSpPr/>
          <p:nvPr/>
        </p:nvSpPr>
        <p:spPr>
          <a:xfrm>
            <a:off x="7337195" y="3435155"/>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308EDD8-794B-43AF-8C0F-E084F40EE44C}"/>
              </a:ext>
            </a:extLst>
          </p:cNvPr>
          <p:cNvSpPr/>
          <p:nvPr/>
        </p:nvSpPr>
        <p:spPr>
          <a:xfrm>
            <a:off x="6776207" y="4778080"/>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E56F7099-FE43-4CD5-97BC-1D9389CE7589}"/>
              </a:ext>
            </a:extLst>
          </p:cNvPr>
          <p:cNvSpPr/>
          <p:nvPr/>
        </p:nvSpPr>
        <p:spPr>
          <a:xfrm>
            <a:off x="5258773" y="5342677"/>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A90C285-F2FD-4561-8778-E0C48F8CFE4F}"/>
              </a:ext>
            </a:extLst>
          </p:cNvPr>
          <p:cNvSpPr/>
          <p:nvPr/>
        </p:nvSpPr>
        <p:spPr>
          <a:xfrm>
            <a:off x="3737401" y="4778255"/>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27616CED-9E0A-41E0-8380-982463EDCB5D}"/>
              </a:ext>
            </a:extLst>
          </p:cNvPr>
          <p:cNvSpPr/>
          <p:nvPr/>
        </p:nvSpPr>
        <p:spPr>
          <a:xfrm>
            <a:off x="6769638" y="1952634"/>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1CB1E643-0A5E-41E3-9070-807C5C29855F}"/>
              </a:ext>
            </a:extLst>
          </p:cNvPr>
          <p:cNvSpPr/>
          <p:nvPr/>
        </p:nvSpPr>
        <p:spPr>
          <a:xfrm>
            <a:off x="4562462" y="2650542"/>
            <a:ext cx="2577664" cy="2530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381685-8341-43F4-BF7C-1405674F4602}"/>
              </a:ext>
            </a:extLst>
          </p:cNvPr>
          <p:cNvSpPr>
            <a:spLocks noGrp="1"/>
          </p:cNvSpPr>
          <p:nvPr>
            <p:ph type="title"/>
          </p:nvPr>
        </p:nvSpPr>
        <p:spPr>
          <a:xfrm>
            <a:off x="211009" y="-27017"/>
            <a:ext cx="11322610" cy="1476585"/>
          </a:xfrm>
        </p:spPr>
        <p:txBody>
          <a:bodyPr>
            <a:normAutofit fontScale="90000"/>
          </a:bodyPr>
          <a:lstStyle/>
          <a:p>
            <a:r>
              <a:rPr lang="en-GB" dirty="0"/>
              <a:t>The questionnaire asks about cyber threats to your systems</a:t>
            </a:r>
            <a:br>
              <a:rPr lang="en-GB" dirty="0"/>
            </a:br>
            <a:r>
              <a:rPr lang="es-ES" dirty="0">
                <a:solidFill>
                  <a:srgbClr val="7030A0"/>
                </a:solidFill>
              </a:rPr>
              <a:t>El cuestionario pregunta sobre las amenazas cibernéticas a sus sistemas</a:t>
            </a:r>
            <a:endParaRPr lang="en-GB" dirty="0">
              <a:solidFill>
                <a:srgbClr val="7030A0"/>
              </a:solidFill>
            </a:endParaRPr>
          </a:p>
        </p:txBody>
      </p:sp>
      <p:sp>
        <p:nvSpPr>
          <p:cNvPr id="3" name="Oval 2">
            <a:extLst>
              <a:ext uri="{FF2B5EF4-FFF2-40B4-BE49-F238E27FC236}">
                <a16:creationId xmlns:a16="http://schemas.microsoft.com/office/drawing/2014/main" id="{7B4678ED-F30A-4A40-B4C1-9A434E9F0D9F}"/>
              </a:ext>
            </a:extLst>
          </p:cNvPr>
          <p:cNvSpPr/>
          <p:nvPr/>
        </p:nvSpPr>
        <p:spPr>
          <a:xfrm>
            <a:off x="4709609" y="2774037"/>
            <a:ext cx="2296511" cy="2296510"/>
          </a:xfrm>
          <a:prstGeom prst="ellipse">
            <a:avLst/>
          </a:prstGeom>
          <a:solidFill>
            <a:srgbClr val="E5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0134257-5683-42D0-943B-ACF13475CE88}"/>
              </a:ext>
            </a:extLst>
          </p:cNvPr>
          <p:cNvSpPr/>
          <p:nvPr/>
        </p:nvSpPr>
        <p:spPr>
          <a:xfrm>
            <a:off x="6893133" y="2069844"/>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4028248-2009-4305-80C3-D73F45002F7E}"/>
              </a:ext>
            </a:extLst>
          </p:cNvPr>
          <p:cNvSpPr/>
          <p:nvPr/>
        </p:nvSpPr>
        <p:spPr>
          <a:xfrm>
            <a:off x="7045533" y="2199400"/>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42A697A-54C3-4CD8-A792-3120942490A0}"/>
              </a:ext>
            </a:extLst>
          </p:cNvPr>
          <p:cNvSpPr/>
          <p:nvPr/>
        </p:nvSpPr>
        <p:spPr>
          <a:xfrm>
            <a:off x="7150636" y="2314209"/>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66" name="Oval 65">
            <a:extLst>
              <a:ext uri="{FF2B5EF4-FFF2-40B4-BE49-F238E27FC236}">
                <a16:creationId xmlns:a16="http://schemas.microsoft.com/office/drawing/2014/main" id="{BD8D7CB6-58FB-492C-AEAA-BCED9ED72FC7}"/>
              </a:ext>
            </a:extLst>
          </p:cNvPr>
          <p:cNvSpPr/>
          <p:nvPr/>
        </p:nvSpPr>
        <p:spPr>
          <a:xfrm>
            <a:off x="4862009" y="2926437"/>
            <a:ext cx="1991711" cy="1965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Cyber Threats</a:t>
            </a:r>
          </a:p>
          <a:p>
            <a:pPr algn="ctr"/>
            <a:r>
              <a:rPr lang="en-GB" dirty="0" err="1">
                <a:solidFill>
                  <a:srgbClr val="7030A0"/>
                </a:solidFill>
              </a:rPr>
              <a:t>amenazas</a:t>
            </a:r>
            <a:r>
              <a:rPr lang="en-GB" dirty="0">
                <a:solidFill>
                  <a:srgbClr val="7030A0"/>
                </a:solidFill>
              </a:rPr>
              <a:t> </a:t>
            </a:r>
            <a:r>
              <a:rPr lang="en-GB" dirty="0" err="1">
                <a:solidFill>
                  <a:srgbClr val="7030A0"/>
                </a:solidFill>
              </a:rPr>
              <a:t>cibernéticas</a:t>
            </a:r>
            <a:endParaRPr lang="en-GB" dirty="0">
              <a:solidFill>
                <a:srgbClr val="7030A0"/>
              </a:solidFill>
            </a:endParaRPr>
          </a:p>
        </p:txBody>
      </p:sp>
      <p:sp>
        <p:nvSpPr>
          <p:cNvPr id="68" name="Oval 67">
            <a:extLst>
              <a:ext uri="{FF2B5EF4-FFF2-40B4-BE49-F238E27FC236}">
                <a16:creationId xmlns:a16="http://schemas.microsoft.com/office/drawing/2014/main" id="{3270572E-52AF-47FA-B1EE-A87CFFC96DE5}"/>
              </a:ext>
            </a:extLst>
          </p:cNvPr>
          <p:cNvSpPr/>
          <p:nvPr/>
        </p:nvSpPr>
        <p:spPr>
          <a:xfrm>
            <a:off x="7463319" y="3549175"/>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327377EC-BF9B-47EF-9576-976F65B67EBA}"/>
              </a:ext>
            </a:extLst>
          </p:cNvPr>
          <p:cNvSpPr/>
          <p:nvPr/>
        </p:nvSpPr>
        <p:spPr>
          <a:xfrm>
            <a:off x="7615719" y="3678731"/>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22BDB7A6-8A62-4286-A964-45CEDC3E1137}"/>
              </a:ext>
            </a:extLst>
          </p:cNvPr>
          <p:cNvSpPr/>
          <p:nvPr/>
        </p:nvSpPr>
        <p:spPr>
          <a:xfrm>
            <a:off x="7720822" y="3793540"/>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73" name="Oval 72">
            <a:extLst>
              <a:ext uri="{FF2B5EF4-FFF2-40B4-BE49-F238E27FC236}">
                <a16:creationId xmlns:a16="http://schemas.microsoft.com/office/drawing/2014/main" id="{2DEDE7E6-CA74-4D9E-B21A-481D635574DB}"/>
              </a:ext>
            </a:extLst>
          </p:cNvPr>
          <p:cNvSpPr/>
          <p:nvPr/>
        </p:nvSpPr>
        <p:spPr>
          <a:xfrm>
            <a:off x="6903644" y="4891872"/>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EA1FB080-F6AA-4CB3-B07D-D7D8DBC6E708}"/>
              </a:ext>
            </a:extLst>
          </p:cNvPr>
          <p:cNvSpPr/>
          <p:nvPr/>
        </p:nvSpPr>
        <p:spPr>
          <a:xfrm>
            <a:off x="7056044" y="5021428"/>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FA7B7D77-AAD4-4543-858B-315E38126759}"/>
              </a:ext>
            </a:extLst>
          </p:cNvPr>
          <p:cNvSpPr/>
          <p:nvPr/>
        </p:nvSpPr>
        <p:spPr>
          <a:xfrm>
            <a:off x="7161147" y="5136237"/>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77" name="Oval 76">
            <a:extLst>
              <a:ext uri="{FF2B5EF4-FFF2-40B4-BE49-F238E27FC236}">
                <a16:creationId xmlns:a16="http://schemas.microsoft.com/office/drawing/2014/main" id="{F770C5AC-D79C-4398-9EE6-32791A0A78D0}"/>
              </a:ext>
            </a:extLst>
          </p:cNvPr>
          <p:cNvSpPr/>
          <p:nvPr/>
        </p:nvSpPr>
        <p:spPr>
          <a:xfrm>
            <a:off x="5377016" y="5467313"/>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C525AE1-FF56-4F8B-B7DC-5FB8ABFEC4F9}"/>
              </a:ext>
            </a:extLst>
          </p:cNvPr>
          <p:cNvSpPr/>
          <p:nvPr/>
        </p:nvSpPr>
        <p:spPr>
          <a:xfrm>
            <a:off x="5529416" y="5596869"/>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D08C945-E928-43F6-A1AF-D91BA5809CA9}"/>
              </a:ext>
            </a:extLst>
          </p:cNvPr>
          <p:cNvSpPr/>
          <p:nvPr/>
        </p:nvSpPr>
        <p:spPr>
          <a:xfrm>
            <a:off x="5634519" y="5711678"/>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81" name="Oval 80">
            <a:extLst>
              <a:ext uri="{FF2B5EF4-FFF2-40B4-BE49-F238E27FC236}">
                <a16:creationId xmlns:a16="http://schemas.microsoft.com/office/drawing/2014/main" id="{BE41202E-84C7-44D0-A845-40270F760945}"/>
              </a:ext>
            </a:extLst>
          </p:cNvPr>
          <p:cNvSpPr/>
          <p:nvPr/>
        </p:nvSpPr>
        <p:spPr>
          <a:xfrm>
            <a:off x="3850388" y="4888332"/>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72DBA578-570E-402A-9574-F2A71671F430}"/>
              </a:ext>
            </a:extLst>
          </p:cNvPr>
          <p:cNvSpPr/>
          <p:nvPr/>
        </p:nvSpPr>
        <p:spPr>
          <a:xfrm>
            <a:off x="4002788" y="5017888"/>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416B35F7-DF45-498D-84AA-DA7C3647B721}"/>
              </a:ext>
            </a:extLst>
          </p:cNvPr>
          <p:cNvSpPr/>
          <p:nvPr/>
        </p:nvSpPr>
        <p:spPr>
          <a:xfrm>
            <a:off x="4107891" y="5132697"/>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87" name="Oval 86">
            <a:extLst>
              <a:ext uri="{FF2B5EF4-FFF2-40B4-BE49-F238E27FC236}">
                <a16:creationId xmlns:a16="http://schemas.microsoft.com/office/drawing/2014/main" id="{26BB470D-A87D-4EC7-BE1D-427B3532A746}"/>
              </a:ext>
            </a:extLst>
          </p:cNvPr>
          <p:cNvSpPr/>
          <p:nvPr/>
        </p:nvSpPr>
        <p:spPr>
          <a:xfrm>
            <a:off x="3335381" y="3545635"/>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10F4221D-C59C-4BFB-94E6-77897082B92D}"/>
              </a:ext>
            </a:extLst>
          </p:cNvPr>
          <p:cNvSpPr/>
          <p:nvPr/>
        </p:nvSpPr>
        <p:spPr>
          <a:xfrm>
            <a:off x="3487781" y="3675191"/>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49AC75E2-5568-4ABC-84A1-502D94E81BE8}"/>
              </a:ext>
            </a:extLst>
          </p:cNvPr>
          <p:cNvSpPr/>
          <p:nvPr/>
        </p:nvSpPr>
        <p:spPr>
          <a:xfrm>
            <a:off x="3592884" y="3790000"/>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91" name="Oval 90">
            <a:extLst>
              <a:ext uri="{FF2B5EF4-FFF2-40B4-BE49-F238E27FC236}">
                <a16:creationId xmlns:a16="http://schemas.microsoft.com/office/drawing/2014/main" id="{6F3B11E8-C4F3-49BF-B5FE-69D9ABD2C637}"/>
              </a:ext>
            </a:extLst>
          </p:cNvPr>
          <p:cNvSpPr/>
          <p:nvPr/>
        </p:nvSpPr>
        <p:spPr>
          <a:xfrm>
            <a:off x="3845133" y="2084188"/>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D4414DE3-76DB-42D2-AC7D-E334BB79471F}"/>
              </a:ext>
            </a:extLst>
          </p:cNvPr>
          <p:cNvSpPr/>
          <p:nvPr/>
        </p:nvSpPr>
        <p:spPr>
          <a:xfrm>
            <a:off x="3997533" y="2213744"/>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F0A1383-569D-4E4A-AFD3-D79D6ACDF65D}"/>
              </a:ext>
            </a:extLst>
          </p:cNvPr>
          <p:cNvSpPr/>
          <p:nvPr/>
        </p:nvSpPr>
        <p:spPr>
          <a:xfrm>
            <a:off x="4102636" y="2328553"/>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95" name="Oval 94">
            <a:extLst>
              <a:ext uri="{FF2B5EF4-FFF2-40B4-BE49-F238E27FC236}">
                <a16:creationId xmlns:a16="http://schemas.microsoft.com/office/drawing/2014/main" id="{A1C5F82E-72B9-45BD-BDB8-7A689A3FF032}"/>
              </a:ext>
            </a:extLst>
          </p:cNvPr>
          <p:cNvSpPr/>
          <p:nvPr/>
        </p:nvSpPr>
        <p:spPr>
          <a:xfrm>
            <a:off x="5369133" y="1470755"/>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F9C1EE72-DA21-4737-8F06-371AB112FF26}"/>
              </a:ext>
            </a:extLst>
          </p:cNvPr>
          <p:cNvSpPr/>
          <p:nvPr/>
        </p:nvSpPr>
        <p:spPr>
          <a:xfrm>
            <a:off x="5521533" y="1600311"/>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B20026BA-1E49-4EF3-9CD3-F92C6659C522}"/>
              </a:ext>
            </a:extLst>
          </p:cNvPr>
          <p:cNvSpPr/>
          <p:nvPr/>
        </p:nvSpPr>
        <p:spPr>
          <a:xfrm>
            <a:off x="5626636" y="1715120"/>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TextBox 8">
            <a:extLst>
              <a:ext uri="{FF2B5EF4-FFF2-40B4-BE49-F238E27FC236}">
                <a16:creationId xmlns:a16="http://schemas.microsoft.com/office/drawing/2014/main" id="{F5CAA385-C8E9-4C03-9880-73E6E2E67E92}"/>
              </a:ext>
            </a:extLst>
          </p:cNvPr>
          <p:cNvSpPr txBox="1"/>
          <p:nvPr/>
        </p:nvSpPr>
        <p:spPr>
          <a:xfrm>
            <a:off x="7898186" y="1891404"/>
            <a:ext cx="4171893" cy="923330"/>
          </a:xfrm>
          <a:prstGeom prst="rect">
            <a:avLst/>
          </a:prstGeom>
          <a:noFill/>
        </p:spPr>
        <p:txBody>
          <a:bodyPr wrap="square" rtlCol="0">
            <a:spAutoFit/>
          </a:bodyPr>
          <a:lstStyle/>
          <a:p>
            <a:r>
              <a:rPr lang="en-GB" dirty="0"/>
              <a:t>Attacks on confidentiality inc. data theft</a:t>
            </a:r>
          </a:p>
          <a:p>
            <a:r>
              <a:rPr lang="es-ES" dirty="0">
                <a:solidFill>
                  <a:srgbClr val="7030A0"/>
                </a:solidFill>
              </a:rPr>
              <a:t>Ataques a la confidencialidad incluyendo robo de datos</a:t>
            </a:r>
            <a:endParaRPr lang="en-GB" dirty="0">
              <a:solidFill>
                <a:srgbClr val="7030A0"/>
              </a:solidFill>
            </a:endParaRPr>
          </a:p>
        </p:txBody>
      </p:sp>
      <p:sp>
        <p:nvSpPr>
          <p:cNvPr id="110" name="TextBox 109">
            <a:extLst>
              <a:ext uri="{FF2B5EF4-FFF2-40B4-BE49-F238E27FC236}">
                <a16:creationId xmlns:a16="http://schemas.microsoft.com/office/drawing/2014/main" id="{AB1E878B-3469-4B3F-ABDB-77C01DCB8A84}"/>
              </a:ext>
            </a:extLst>
          </p:cNvPr>
          <p:cNvSpPr txBox="1"/>
          <p:nvPr/>
        </p:nvSpPr>
        <p:spPr>
          <a:xfrm>
            <a:off x="4237272" y="944376"/>
            <a:ext cx="3375820" cy="646331"/>
          </a:xfrm>
          <a:prstGeom prst="rect">
            <a:avLst/>
          </a:prstGeom>
          <a:noFill/>
        </p:spPr>
        <p:txBody>
          <a:bodyPr wrap="square" rtlCol="0">
            <a:spAutoFit/>
          </a:bodyPr>
          <a:lstStyle/>
          <a:p>
            <a:pPr algn="ctr"/>
            <a:r>
              <a:rPr lang="en-GB" dirty="0"/>
              <a:t>Attacks on Integrity</a:t>
            </a:r>
          </a:p>
          <a:p>
            <a:pPr algn="ctr"/>
            <a:r>
              <a:rPr lang="en-GB" dirty="0" err="1">
                <a:solidFill>
                  <a:srgbClr val="7030A0"/>
                </a:solidFill>
              </a:rPr>
              <a:t>Ataques</a:t>
            </a:r>
            <a:r>
              <a:rPr lang="en-GB" dirty="0">
                <a:solidFill>
                  <a:srgbClr val="7030A0"/>
                </a:solidFill>
              </a:rPr>
              <a:t> a la </a:t>
            </a:r>
            <a:r>
              <a:rPr lang="en-GB" dirty="0" err="1">
                <a:solidFill>
                  <a:srgbClr val="7030A0"/>
                </a:solidFill>
              </a:rPr>
              <a:t>integridad</a:t>
            </a:r>
            <a:endParaRPr lang="en-GB" dirty="0">
              <a:solidFill>
                <a:srgbClr val="7030A0"/>
              </a:solidFill>
            </a:endParaRPr>
          </a:p>
        </p:txBody>
      </p:sp>
      <p:sp>
        <p:nvSpPr>
          <p:cNvPr id="111" name="TextBox 110">
            <a:extLst>
              <a:ext uri="{FF2B5EF4-FFF2-40B4-BE49-F238E27FC236}">
                <a16:creationId xmlns:a16="http://schemas.microsoft.com/office/drawing/2014/main" id="{A1B8E165-F10F-4461-889F-DC9869FB7E33}"/>
              </a:ext>
            </a:extLst>
          </p:cNvPr>
          <p:cNvSpPr txBox="1"/>
          <p:nvPr/>
        </p:nvSpPr>
        <p:spPr>
          <a:xfrm>
            <a:off x="8468438" y="3548656"/>
            <a:ext cx="3394908" cy="1200329"/>
          </a:xfrm>
          <a:prstGeom prst="rect">
            <a:avLst/>
          </a:prstGeom>
          <a:noFill/>
        </p:spPr>
        <p:txBody>
          <a:bodyPr wrap="square" rtlCol="0">
            <a:spAutoFit/>
          </a:bodyPr>
          <a:lstStyle/>
          <a:p>
            <a:r>
              <a:rPr lang="en-GB" dirty="0"/>
              <a:t>Attacks on availability inc. ransomware</a:t>
            </a:r>
          </a:p>
          <a:p>
            <a:r>
              <a:rPr lang="es-ES" dirty="0">
                <a:solidFill>
                  <a:srgbClr val="7030A0"/>
                </a:solidFill>
              </a:rPr>
              <a:t>Ataques a la disponibilidad, incluido </a:t>
            </a:r>
            <a:r>
              <a:rPr lang="es-ES" dirty="0" err="1">
                <a:solidFill>
                  <a:srgbClr val="7030A0"/>
                </a:solidFill>
              </a:rPr>
              <a:t>ransomware</a:t>
            </a:r>
            <a:endParaRPr lang="en-GB" dirty="0">
              <a:solidFill>
                <a:srgbClr val="7030A0"/>
              </a:solidFill>
            </a:endParaRPr>
          </a:p>
        </p:txBody>
      </p:sp>
      <p:sp>
        <p:nvSpPr>
          <p:cNvPr id="112" name="TextBox 111">
            <a:extLst>
              <a:ext uri="{FF2B5EF4-FFF2-40B4-BE49-F238E27FC236}">
                <a16:creationId xmlns:a16="http://schemas.microsoft.com/office/drawing/2014/main" id="{98100537-D90C-4CC4-994B-7B57E447B02C}"/>
              </a:ext>
            </a:extLst>
          </p:cNvPr>
          <p:cNvSpPr txBox="1"/>
          <p:nvPr/>
        </p:nvSpPr>
        <p:spPr>
          <a:xfrm>
            <a:off x="7866258" y="5178409"/>
            <a:ext cx="3790354" cy="1200329"/>
          </a:xfrm>
          <a:prstGeom prst="rect">
            <a:avLst/>
          </a:prstGeom>
          <a:noFill/>
        </p:spPr>
        <p:txBody>
          <a:bodyPr wrap="square" rtlCol="0">
            <a:spAutoFit/>
          </a:bodyPr>
          <a:lstStyle/>
          <a:p>
            <a:r>
              <a:rPr lang="en-GB" dirty="0"/>
              <a:t>Social engineering including phishing attacks</a:t>
            </a:r>
          </a:p>
          <a:p>
            <a:r>
              <a:rPr lang="es-ES" dirty="0">
                <a:solidFill>
                  <a:srgbClr val="7030A0"/>
                </a:solidFill>
              </a:rPr>
              <a:t>Ingeniería social, incluidos los ataques de phishing</a:t>
            </a:r>
            <a:endParaRPr lang="en-GB" dirty="0">
              <a:solidFill>
                <a:srgbClr val="7030A0"/>
              </a:solidFill>
            </a:endParaRPr>
          </a:p>
        </p:txBody>
      </p:sp>
      <p:sp>
        <p:nvSpPr>
          <p:cNvPr id="114" name="TextBox 113">
            <a:extLst>
              <a:ext uri="{FF2B5EF4-FFF2-40B4-BE49-F238E27FC236}">
                <a16:creationId xmlns:a16="http://schemas.microsoft.com/office/drawing/2014/main" id="{CDECAA5A-672E-4504-B780-3A42BDD00B07}"/>
              </a:ext>
            </a:extLst>
          </p:cNvPr>
          <p:cNvSpPr txBox="1"/>
          <p:nvPr/>
        </p:nvSpPr>
        <p:spPr>
          <a:xfrm>
            <a:off x="2727096" y="5180906"/>
            <a:ext cx="1523122" cy="646331"/>
          </a:xfrm>
          <a:prstGeom prst="rect">
            <a:avLst/>
          </a:prstGeom>
          <a:noFill/>
        </p:spPr>
        <p:txBody>
          <a:bodyPr wrap="square" rtlCol="0">
            <a:spAutoFit/>
          </a:bodyPr>
          <a:lstStyle/>
          <a:p>
            <a:r>
              <a:rPr lang="en-GB" dirty="0"/>
              <a:t>Malware</a:t>
            </a:r>
          </a:p>
          <a:p>
            <a:r>
              <a:rPr lang="en-GB" dirty="0">
                <a:solidFill>
                  <a:srgbClr val="7030A0"/>
                </a:solidFill>
              </a:rPr>
              <a:t>Malware</a:t>
            </a:r>
          </a:p>
        </p:txBody>
      </p:sp>
      <p:sp>
        <p:nvSpPr>
          <p:cNvPr id="115" name="TextBox 114">
            <a:extLst>
              <a:ext uri="{FF2B5EF4-FFF2-40B4-BE49-F238E27FC236}">
                <a16:creationId xmlns:a16="http://schemas.microsoft.com/office/drawing/2014/main" id="{A4F51446-27F3-4015-9CC7-2CC99FD7DF7F}"/>
              </a:ext>
            </a:extLst>
          </p:cNvPr>
          <p:cNvSpPr txBox="1"/>
          <p:nvPr/>
        </p:nvSpPr>
        <p:spPr>
          <a:xfrm>
            <a:off x="151909" y="1930836"/>
            <a:ext cx="4220056" cy="646331"/>
          </a:xfrm>
          <a:prstGeom prst="rect">
            <a:avLst/>
          </a:prstGeom>
          <a:noFill/>
        </p:spPr>
        <p:txBody>
          <a:bodyPr wrap="square" rtlCol="0">
            <a:spAutoFit/>
          </a:bodyPr>
          <a:lstStyle/>
          <a:p>
            <a:r>
              <a:rPr lang="en-GB" dirty="0"/>
              <a:t>Advanced persistent threats</a:t>
            </a:r>
          </a:p>
          <a:p>
            <a:r>
              <a:rPr lang="en-GB" dirty="0" err="1">
                <a:solidFill>
                  <a:srgbClr val="7030A0"/>
                </a:solidFill>
              </a:rPr>
              <a:t>Amenazas</a:t>
            </a:r>
            <a:r>
              <a:rPr lang="en-GB" dirty="0">
                <a:solidFill>
                  <a:srgbClr val="7030A0"/>
                </a:solidFill>
              </a:rPr>
              <a:t> </a:t>
            </a:r>
            <a:r>
              <a:rPr lang="en-GB" dirty="0" err="1">
                <a:solidFill>
                  <a:srgbClr val="7030A0"/>
                </a:solidFill>
              </a:rPr>
              <a:t>persistentes</a:t>
            </a:r>
            <a:r>
              <a:rPr lang="en-GB" dirty="0">
                <a:solidFill>
                  <a:srgbClr val="7030A0"/>
                </a:solidFill>
              </a:rPr>
              <a:t> </a:t>
            </a:r>
            <a:r>
              <a:rPr lang="en-GB" dirty="0" err="1">
                <a:solidFill>
                  <a:srgbClr val="7030A0"/>
                </a:solidFill>
              </a:rPr>
              <a:t>avanzadas</a:t>
            </a:r>
            <a:endParaRPr lang="en-GB" dirty="0">
              <a:solidFill>
                <a:srgbClr val="7030A0"/>
              </a:solidFill>
            </a:endParaRPr>
          </a:p>
        </p:txBody>
      </p:sp>
      <p:sp>
        <p:nvSpPr>
          <p:cNvPr id="116" name="TextBox 115">
            <a:extLst>
              <a:ext uri="{FF2B5EF4-FFF2-40B4-BE49-F238E27FC236}">
                <a16:creationId xmlns:a16="http://schemas.microsoft.com/office/drawing/2014/main" id="{82E901C8-E63E-45E8-B6CB-D56A6D820B05}"/>
              </a:ext>
            </a:extLst>
          </p:cNvPr>
          <p:cNvSpPr txBox="1"/>
          <p:nvPr/>
        </p:nvSpPr>
        <p:spPr>
          <a:xfrm>
            <a:off x="162418" y="3599126"/>
            <a:ext cx="3155883" cy="646331"/>
          </a:xfrm>
          <a:prstGeom prst="rect">
            <a:avLst/>
          </a:prstGeom>
          <a:noFill/>
        </p:spPr>
        <p:txBody>
          <a:bodyPr wrap="square" rtlCol="0">
            <a:spAutoFit/>
          </a:bodyPr>
          <a:lstStyle/>
          <a:p>
            <a:r>
              <a:rPr lang="en-GB" dirty="0"/>
              <a:t>Social media threats</a:t>
            </a:r>
          </a:p>
          <a:p>
            <a:r>
              <a:rPr lang="en-GB" dirty="0" err="1">
                <a:solidFill>
                  <a:srgbClr val="7030A0"/>
                </a:solidFill>
              </a:rPr>
              <a:t>amenazas</a:t>
            </a:r>
            <a:r>
              <a:rPr lang="en-GB" dirty="0">
                <a:solidFill>
                  <a:srgbClr val="7030A0"/>
                </a:solidFill>
              </a:rPr>
              <a:t> de redes </a:t>
            </a:r>
            <a:r>
              <a:rPr lang="en-GB" dirty="0" err="1">
                <a:solidFill>
                  <a:srgbClr val="7030A0"/>
                </a:solidFill>
              </a:rPr>
              <a:t>sociales</a:t>
            </a:r>
            <a:endParaRPr lang="en-GB" dirty="0">
              <a:solidFill>
                <a:srgbClr val="7030A0"/>
              </a:solidFill>
            </a:endParaRPr>
          </a:p>
        </p:txBody>
      </p:sp>
      <p:sp>
        <p:nvSpPr>
          <p:cNvPr id="117" name="Arrow: Right 116">
            <a:extLst>
              <a:ext uri="{FF2B5EF4-FFF2-40B4-BE49-F238E27FC236}">
                <a16:creationId xmlns:a16="http://schemas.microsoft.com/office/drawing/2014/main" id="{70BB371D-F45A-4DAA-9EC5-D36D59A0811F}"/>
              </a:ext>
            </a:extLst>
          </p:cNvPr>
          <p:cNvSpPr/>
          <p:nvPr/>
        </p:nvSpPr>
        <p:spPr>
          <a:xfrm rot="4202882">
            <a:off x="7387224" y="3016454"/>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Arrow: Right 117">
            <a:extLst>
              <a:ext uri="{FF2B5EF4-FFF2-40B4-BE49-F238E27FC236}">
                <a16:creationId xmlns:a16="http://schemas.microsoft.com/office/drawing/2014/main" id="{A171A593-7DB7-48B3-96B2-F70401ED5E97}"/>
              </a:ext>
            </a:extLst>
          </p:cNvPr>
          <p:cNvSpPr/>
          <p:nvPr/>
        </p:nvSpPr>
        <p:spPr>
          <a:xfrm rot="1247538">
            <a:off x="6268010" y="1957486"/>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Arrow: Right 118">
            <a:extLst>
              <a:ext uri="{FF2B5EF4-FFF2-40B4-BE49-F238E27FC236}">
                <a16:creationId xmlns:a16="http://schemas.microsoft.com/office/drawing/2014/main" id="{750AD933-1D0E-4DB9-A54D-EBD49A80245E}"/>
              </a:ext>
            </a:extLst>
          </p:cNvPr>
          <p:cNvSpPr/>
          <p:nvPr/>
        </p:nvSpPr>
        <p:spPr>
          <a:xfrm rot="6753384">
            <a:off x="7510016" y="4514812"/>
            <a:ext cx="541934"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Arrow: Right 119">
            <a:extLst>
              <a:ext uri="{FF2B5EF4-FFF2-40B4-BE49-F238E27FC236}">
                <a16:creationId xmlns:a16="http://schemas.microsoft.com/office/drawing/2014/main" id="{FFEF4234-746D-4DE8-A01E-23AB842CFAA8}"/>
              </a:ext>
            </a:extLst>
          </p:cNvPr>
          <p:cNvSpPr/>
          <p:nvPr/>
        </p:nvSpPr>
        <p:spPr>
          <a:xfrm rot="9436790">
            <a:off x="6448209" y="5646802"/>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Arrow: Right 120">
            <a:extLst>
              <a:ext uri="{FF2B5EF4-FFF2-40B4-BE49-F238E27FC236}">
                <a16:creationId xmlns:a16="http://schemas.microsoft.com/office/drawing/2014/main" id="{B2E4F84D-6485-42B2-B759-DE774AF3602B}"/>
              </a:ext>
            </a:extLst>
          </p:cNvPr>
          <p:cNvSpPr/>
          <p:nvPr/>
        </p:nvSpPr>
        <p:spPr>
          <a:xfrm rot="12163266">
            <a:off x="4774641" y="5725642"/>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F2D1101E-55F8-4963-8922-BDD8B25B20DF}"/>
              </a:ext>
            </a:extLst>
          </p:cNvPr>
          <p:cNvSpPr/>
          <p:nvPr/>
        </p:nvSpPr>
        <p:spPr>
          <a:xfrm rot="14788313">
            <a:off x="3726412" y="4681744"/>
            <a:ext cx="571816"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4CF2698D-465E-4A09-B304-54375EBD2396}"/>
              </a:ext>
            </a:extLst>
          </p:cNvPr>
          <p:cNvSpPr/>
          <p:nvPr/>
        </p:nvSpPr>
        <p:spPr>
          <a:xfrm rot="17202834">
            <a:off x="3600681" y="3202225"/>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Arrow: Right 123">
            <a:extLst>
              <a:ext uri="{FF2B5EF4-FFF2-40B4-BE49-F238E27FC236}">
                <a16:creationId xmlns:a16="http://schemas.microsoft.com/office/drawing/2014/main" id="{13ACF4AB-0291-40E3-B408-E6DC5B63F801}"/>
              </a:ext>
            </a:extLst>
          </p:cNvPr>
          <p:cNvSpPr/>
          <p:nvPr/>
        </p:nvSpPr>
        <p:spPr>
          <a:xfrm rot="19969459">
            <a:off x="4621827" y="2015113"/>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CF6503-84ED-4B18-8841-A1B646559F3F}"/>
              </a:ext>
            </a:extLst>
          </p:cNvPr>
          <p:cNvSpPr/>
          <p:nvPr/>
        </p:nvSpPr>
        <p:spPr>
          <a:xfrm>
            <a:off x="4709609" y="6557554"/>
            <a:ext cx="2792561" cy="252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D1C42A09-9641-47CD-A217-7C79779F1E33}"/>
              </a:ext>
            </a:extLst>
          </p:cNvPr>
          <p:cNvSpPr txBox="1"/>
          <p:nvPr/>
        </p:nvSpPr>
        <p:spPr>
          <a:xfrm>
            <a:off x="3365475" y="6238330"/>
            <a:ext cx="4984778" cy="646331"/>
          </a:xfrm>
          <a:prstGeom prst="rect">
            <a:avLst/>
          </a:prstGeom>
          <a:noFill/>
        </p:spPr>
        <p:txBody>
          <a:bodyPr wrap="square" rtlCol="0">
            <a:spAutoFit/>
          </a:bodyPr>
          <a:lstStyle/>
          <a:p>
            <a:pPr algn="ctr"/>
            <a:r>
              <a:rPr lang="en-GB" dirty="0"/>
              <a:t>Supply chain attacks</a:t>
            </a:r>
          </a:p>
          <a:p>
            <a:pPr algn="ctr"/>
            <a:r>
              <a:rPr lang="en-GB" dirty="0" err="1">
                <a:solidFill>
                  <a:srgbClr val="7030A0"/>
                </a:solidFill>
              </a:rPr>
              <a:t>Ataques</a:t>
            </a:r>
            <a:r>
              <a:rPr lang="en-GB" dirty="0">
                <a:solidFill>
                  <a:srgbClr val="7030A0"/>
                </a:solidFill>
              </a:rPr>
              <a:t> a la </a:t>
            </a:r>
            <a:r>
              <a:rPr lang="en-GB" dirty="0" err="1">
                <a:solidFill>
                  <a:srgbClr val="7030A0"/>
                </a:solidFill>
              </a:rPr>
              <a:t>cadena</a:t>
            </a:r>
            <a:r>
              <a:rPr lang="en-GB" dirty="0">
                <a:solidFill>
                  <a:srgbClr val="7030A0"/>
                </a:solidFill>
              </a:rPr>
              <a:t> de </a:t>
            </a:r>
            <a:r>
              <a:rPr lang="en-GB" dirty="0" err="1">
                <a:solidFill>
                  <a:srgbClr val="7030A0"/>
                </a:solidFill>
              </a:rPr>
              <a:t>suministro</a:t>
            </a:r>
            <a:endParaRPr lang="en-GB" dirty="0">
              <a:solidFill>
                <a:srgbClr val="7030A0"/>
              </a:solidFill>
            </a:endParaRPr>
          </a:p>
        </p:txBody>
      </p:sp>
    </p:spTree>
    <p:extLst>
      <p:ext uri="{BB962C8B-B14F-4D97-AF65-F5344CB8AC3E}">
        <p14:creationId xmlns:p14="http://schemas.microsoft.com/office/powerpoint/2010/main" val="54586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1685-8341-43F4-BF7C-1405674F4602}"/>
              </a:ext>
            </a:extLst>
          </p:cNvPr>
          <p:cNvSpPr>
            <a:spLocks noGrp="1"/>
          </p:cNvSpPr>
          <p:nvPr>
            <p:ph type="title"/>
          </p:nvPr>
        </p:nvSpPr>
        <p:spPr>
          <a:xfrm>
            <a:off x="478180" y="42649"/>
            <a:ext cx="10911600" cy="1633363"/>
          </a:xfrm>
        </p:spPr>
        <p:txBody>
          <a:bodyPr>
            <a:normAutofit/>
          </a:bodyPr>
          <a:lstStyle/>
          <a:p>
            <a:r>
              <a:rPr lang="en-GB" dirty="0"/>
              <a:t>The questionnaire will ask about system vulnerabilities</a:t>
            </a:r>
            <a:br>
              <a:rPr lang="en-GB" dirty="0"/>
            </a:br>
            <a:r>
              <a:rPr lang="es-ES" dirty="0">
                <a:solidFill>
                  <a:srgbClr val="7030A0"/>
                </a:solidFill>
              </a:rPr>
              <a:t>El cuestionario preguntará acerca de las vulnerabilidades del sistema.</a:t>
            </a:r>
            <a:endParaRPr lang="en-GB" dirty="0">
              <a:solidFill>
                <a:srgbClr val="7030A0"/>
              </a:solidFill>
            </a:endParaRPr>
          </a:p>
        </p:txBody>
      </p:sp>
      <p:pic>
        <p:nvPicPr>
          <p:cNvPr id="1026" name="Picture 2" descr="Decorative image">
            <a:extLst>
              <a:ext uri="{FF2B5EF4-FFF2-40B4-BE49-F238E27FC236}">
                <a16:creationId xmlns:a16="http://schemas.microsoft.com/office/drawing/2014/main" id="{6F31555F-FBDC-4D22-8BE7-59E5334B30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336005" y="4467527"/>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28" name="Picture 4" descr="decorative image">
            <a:extLst>
              <a:ext uri="{FF2B5EF4-FFF2-40B4-BE49-F238E27FC236}">
                <a16:creationId xmlns:a16="http://schemas.microsoft.com/office/drawing/2014/main" id="{0B9DD1B7-0206-46C1-81EF-650EB049D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515" y="1731537"/>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0" name="Picture 6" descr="decorative image">
            <a:extLst>
              <a:ext uri="{FF2B5EF4-FFF2-40B4-BE49-F238E27FC236}">
                <a16:creationId xmlns:a16="http://schemas.microsoft.com/office/drawing/2014/main" id="{D16F39F2-F265-4481-BC6B-C9F15C28B9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542" y="1731537"/>
            <a:ext cx="1398850"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2" name="Picture 8" descr="decorative image">
            <a:extLst>
              <a:ext uri="{FF2B5EF4-FFF2-40B4-BE49-F238E27FC236}">
                <a16:creationId xmlns:a16="http://schemas.microsoft.com/office/drawing/2014/main" id="{4E34AD36-BBE0-45E8-B52A-616A062C5E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8823" y="1731537"/>
            <a:ext cx="1398850"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4" name="Picture 10" descr="Decorative image">
            <a:extLst>
              <a:ext uri="{FF2B5EF4-FFF2-40B4-BE49-F238E27FC236}">
                <a16:creationId xmlns:a16="http://schemas.microsoft.com/office/drawing/2014/main" id="{A5277FB2-9CC9-4673-A248-916F290BA3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2893" y="1731538"/>
            <a:ext cx="1398851"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6" name="Picture 12" descr="Decorative image">
            <a:extLst>
              <a:ext uri="{FF2B5EF4-FFF2-40B4-BE49-F238E27FC236}">
                <a16:creationId xmlns:a16="http://schemas.microsoft.com/office/drawing/2014/main" id="{97DCA290-DEE8-45CB-8974-8B079CB73A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56963" y="1729380"/>
            <a:ext cx="1401723" cy="105237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8" name="Picture 14" descr="Decorative image">
            <a:extLst>
              <a:ext uri="{FF2B5EF4-FFF2-40B4-BE49-F238E27FC236}">
                <a16:creationId xmlns:a16="http://schemas.microsoft.com/office/drawing/2014/main" id="{32D8B261-F9B0-45FD-AA65-E4A26B3303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697" y="4469684"/>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40" name="Picture 16" descr="Decorative image">
            <a:extLst>
              <a:ext uri="{FF2B5EF4-FFF2-40B4-BE49-F238E27FC236}">
                <a16:creationId xmlns:a16="http://schemas.microsoft.com/office/drawing/2014/main" id="{B5741741-6F90-40CE-8E02-A2500F9464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2499" y="4469684"/>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42" name="Picture 18" descr="Decorative image">
            <a:extLst>
              <a:ext uri="{FF2B5EF4-FFF2-40B4-BE49-F238E27FC236}">
                <a16:creationId xmlns:a16="http://schemas.microsoft.com/office/drawing/2014/main" id="{15FD15FB-23F4-4822-B2A7-BFCE821227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653" y="4469685"/>
            <a:ext cx="1398851"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44" name="Picture 20" descr="Decorative image">
            <a:extLst>
              <a:ext uri="{FF2B5EF4-FFF2-40B4-BE49-F238E27FC236}">
                <a16:creationId xmlns:a16="http://schemas.microsoft.com/office/drawing/2014/main" id="{0B46422E-38C4-4CD1-AF82-C6AD0DF11C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72723" y="4469684"/>
            <a:ext cx="1398851"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8E2F1E8-2960-4BB9-8C62-2D5115ECFBD3}"/>
              </a:ext>
            </a:extLst>
          </p:cNvPr>
          <p:cNvSpPr txBox="1"/>
          <p:nvPr/>
        </p:nvSpPr>
        <p:spPr>
          <a:xfrm>
            <a:off x="874592" y="2781751"/>
            <a:ext cx="1864272" cy="830997"/>
          </a:xfrm>
          <a:prstGeom prst="rect">
            <a:avLst/>
          </a:prstGeom>
          <a:noFill/>
        </p:spPr>
        <p:txBody>
          <a:bodyPr wrap="square">
            <a:spAutoFit/>
          </a:bodyPr>
          <a:lstStyle/>
          <a:p>
            <a:pPr algn="ctr"/>
            <a:r>
              <a:rPr lang="en-GB" sz="1600" dirty="0"/>
              <a:t>Risk management</a:t>
            </a:r>
          </a:p>
          <a:p>
            <a:pPr algn="ctr"/>
            <a:r>
              <a:rPr lang="en-GB" sz="1600" dirty="0" err="1">
                <a:solidFill>
                  <a:srgbClr val="7030A0"/>
                </a:solidFill>
              </a:rPr>
              <a:t>Gestión</a:t>
            </a:r>
            <a:r>
              <a:rPr lang="en-GB" sz="1600" dirty="0">
                <a:solidFill>
                  <a:srgbClr val="7030A0"/>
                </a:solidFill>
              </a:rPr>
              <a:t> de </a:t>
            </a:r>
            <a:r>
              <a:rPr lang="en-GB" sz="1600" dirty="0" err="1">
                <a:solidFill>
                  <a:srgbClr val="7030A0"/>
                </a:solidFill>
              </a:rPr>
              <a:t>riesgos</a:t>
            </a:r>
            <a:endParaRPr lang="en-GB" sz="1600" dirty="0">
              <a:solidFill>
                <a:srgbClr val="7030A0"/>
              </a:solidFill>
            </a:endParaRPr>
          </a:p>
        </p:txBody>
      </p:sp>
      <p:sp>
        <p:nvSpPr>
          <p:cNvPr id="16" name="TextBox 15">
            <a:extLst>
              <a:ext uri="{FF2B5EF4-FFF2-40B4-BE49-F238E27FC236}">
                <a16:creationId xmlns:a16="http://schemas.microsoft.com/office/drawing/2014/main" id="{034DBD0B-8D06-4016-971A-A828AD3B9882}"/>
              </a:ext>
            </a:extLst>
          </p:cNvPr>
          <p:cNvSpPr txBox="1"/>
          <p:nvPr/>
        </p:nvSpPr>
        <p:spPr>
          <a:xfrm>
            <a:off x="3182669" y="2781751"/>
            <a:ext cx="1398850" cy="1077218"/>
          </a:xfrm>
          <a:prstGeom prst="rect">
            <a:avLst/>
          </a:prstGeom>
          <a:noFill/>
        </p:spPr>
        <p:txBody>
          <a:bodyPr wrap="square">
            <a:spAutoFit/>
          </a:bodyPr>
          <a:lstStyle/>
          <a:p>
            <a:pPr algn="ctr"/>
            <a:r>
              <a:rPr lang="en-GB" sz="1600" dirty="0"/>
              <a:t>Engagement &amp; training</a:t>
            </a:r>
          </a:p>
          <a:p>
            <a:pPr algn="ctr"/>
            <a:r>
              <a:rPr lang="en-GB" sz="1600" dirty="0" err="1">
                <a:solidFill>
                  <a:srgbClr val="7030A0"/>
                </a:solidFill>
              </a:rPr>
              <a:t>Compromiso</a:t>
            </a:r>
            <a:r>
              <a:rPr lang="en-GB" sz="1600" dirty="0">
                <a:solidFill>
                  <a:srgbClr val="7030A0"/>
                </a:solidFill>
              </a:rPr>
              <a:t> y </a:t>
            </a:r>
            <a:r>
              <a:rPr lang="en-GB" sz="1600" dirty="0" err="1">
                <a:solidFill>
                  <a:srgbClr val="7030A0"/>
                </a:solidFill>
              </a:rPr>
              <a:t>formación</a:t>
            </a:r>
            <a:endParaRPr lang="en-GB" sz="1600" dirty="0">
              <a:solidFill>
                <a:srgbClr val="7030A0"/>
              </a:solidFill>
            </a:endParaRPr>
          </a:p>
        </p:txBody>
      </p:sp>
      <p:sp>
        <p:nvSpPr>
          <p:cNvPr id="17" name="TextBox 16">
            <a:extLst>
              <a:ext uri="{FF2B5EF4-FFF2-40B4-BE49-F238E27FC236}">
                <a16:creationId xmlns:a16="http://schemas.microsoft.com/office/drawing/2014/main" id="{1B822E8A-1079-47EC-BC5E-525AE4639E1B}"/>
              </a:ext>
            </a:extLst>
          </p:cNvPr>
          <p:cNvSpPr txBox="1"/>
          <p:nvPr/>
        </p:nvSpPr>
        <p:spPr>
          <a:xfrm>
            <a:off x="4966661" y="2781751"/>
            <a:ext cx="1963175" cy="584775"/>
          </a:xfrm>
          <a:prstGeom prst="rect">
            <a:avLst/>
          </a:prstGeom>
          <a:noFill/>
        </p:spPr>
        <p:txBody>
          <a:bodyPr wrap="square">
            <a:spAutoFit/>
          </a:bodyPr>
          <a:lstStyle/>
          <a:p>
            <a:pPr algn="ctr"/>
            <a:r>
              <a:rPr lang="en-GB" sz="1600" dirty="0"/>
              <a:t>Asset management</a:t>
            </a:r>
          </a:p>
          <a:p>
            <a:pPr algn="ctr"/>
            <a:r>
              <a:rPr lang="en-GB" sz="1600" dirty="0" err="1">
                <a:solidFill>
                  <a:srgbClr val="7030A0"/>
                </a:solidFill>
              </a:rPr>
              <a:t>Gestión</a:t>
            </a:r>
            <a:r>
              <a:rPr lang="en-GB" sz="1600" dirty="0">
                <a:solidFill>
                  <a:srgbClr val="7030A0"/>
                </a:solidFill>
              </a:rPr>
              <a:t> de </a:t>
            </a:r>
            <a:r>
              <a:rPr lang="en-GB" sz="1600" dirty="0" err="1">
                <a:solidFill>
                  <a:srgbClr val="7030A0"/>
                </a:solidFill>
              </a:rPr>
              <a:t>activos</a:t>
            </a:r>
            <a:endParaRPr lang="en-GB" sz="1600" dirty="0">
              <a:solidFill>
                <a:srgbClr val="7030A0"/>
              </a:solidFill>
            </a:endParaRPr>
          </a:p>
        </p:txBody>
      </p:sp>
      <p:sp>
        <p:nvSpPr>
          <p:cNvPr id="18" name="TextBox 17">
            <a:extLst>
              <a:ext uri="{FF2B5EF4-FFF2-40B4-BE49-F238E27FC236}">
                <a16:creationId xmlns:a16="http://schemas.microsoft.com/office/drawing/2014/main" id="{19D85AF0-83C9-47D8-AAA5-8C960225441C}"/>
              </a:ext>
            </a:extLst>
          </p:cNvPr>
          <p:cNvSpPr txBox="1"/>
          <p:nvPr/>
        </p:nvSpPr>
        <p:spPr>
          <a:xfrm>
            <a:off x="7070182" y="2781751"/>
            <a:ext cx="1864272" cy="1077218"/>
          </a:xfrm>
          <a:prstGeom prst="rect">
            <a:avLst/>
          </a:prstGeom>
          <a:noFill/>
        </p:spPr>
        <p:txBody>
          <a:bodyPr wrap="square">
            <a:spAutoFit/>
          </a:bodyPr>
          <a:lstStyle/>
          <a:p>
            <a:pPr algn="ctr"/>
            <a:r>
              <a:rPr lang="en-GB" sz="1600" dirty="0"/>
              <a:t>Architecture &amp; configuration</a:t>
            </a:r>
          </a:p>
          <a:p>
            <a:pPr algn="ctr"/>
            <a:r>
              <a:rPr lang="en-GB" sz="1600" dirty="0" err="1">
                <a:solidFill>
                  <a:srgbClr val="7030A0"/>
                </a:solidFill>
              </a:rPr>
              <a:t>Arquitectura</a:t>
            </a:r>
            <a:r>
              <a:rPr lang="en-GB" sz="1600" dirty="0">
                <a:solidFill>
                  <a:srgbClr val="7030A0"/>
                </a:solidFill>
              </a:rPr>
              <a:t> y </a:t>
            </a:r>
            <a:r>
              <a:rPr lang="en-GB" sz="1600" dirty="0" err="1">
                <a:solidFill>
                  <a:srgbClr val="7030A0"/>
                </a:solidFill>
              </a:rPr>
              <a:t>configuración</a:t>
            </a:r>
            <a:endParaRPr lang="en-GB" sz="1600" dirty="0">
              <a:solidFill>
                <a:srgbClr val="7030A0"/>
              </a:solidFill>
            </a:endParaRPr>
          </a:p>
        </p:txBody>
      </p:sp>
      <p:sp>
        <p:nvSpPr>
          <p:cNvPr id="19" name="TextBox 18">
            <a:extLst>
              <a:ext uri="{FF2B5EF4-FFF2-40B4-BE49-F238E27FC236}">
                <a16:creationId xmlns:a16="http://schemas.microsoft.com/office/drawing/2014/main" id="{4675F094-A51C-41D3-B356-0AC340E62F52}"/>
              </a:ext>
            </a:extLst>
          </p:cNvPr>
          <p:cNvSpPr txBox="1"/>
          <p:nvPr/>
        </p:nvSpPr>
        <p:spPr>
          <a:xfrm>
            <a:off x="9161272" y="2781751"/>
            <a:ext cx="1811528" cy="1077218"/>
          </a:xfrm>
          <a:prstGeom prst="rect">
            <a:avLst/>
          </a:prstGeom>
          <a:noFill/>
        </p:spPr>
        <p:txBody>
          <a:bodyPr wrap="square">
            <a:spAutoFit/>
          </a:bodyPr>
          <a:lstStyle/>
          <a:p>
            <a:pPr algn="ctr"/>
            <a:r>
              <a:rPr lang="en-GB" sz="1600" dirty="0"/>
              <a:t>Vulnerability management</a:t>
            </a:r>
          </a:p>
          <a:p>
            <a:pPr algn="ctr"/>
            <a:r>
              <a:rPr lang="en-GB" sz="1600" dirty="0" err="1">
                <a:solidFill>
                  <a:srgbClr val="7030A0"/>
                </a:solidFill>
              </a:rPr>
              <a:t>Gestión</a:t>
            </a:r>
            <a:r>
              <a:rPr lang="en-GB" sz="1600" dirty="0">
                <a:solidFill>
                  <a:srgbClr val="7030A0"/>
                </a:solidFill>
              </a:rPr>
              <a:t> de </a:t>
            </a:r>
            <a:r>
              <a:rPr lang="en-GB" sz="1600" dirty="0" err="1">
                <a:solidFill>
                  <a:srgbClr val="7030A0"/>
                </a:solidFill>
              </a:rPr>
              <a:t>vulnerabilidades</a:t>
            </a:r>
            <a:endParaRPr lang="en-GB" sz="1600" dirty="0">
              <a:solidFill>
                <a:srgbClr val="7030A0"/>
              </a:solidFill>
            </a:endParaRPr>
          </a:p>
        </p:txBody>
      </p:sp>
      <p:sp>
        <p:nvSpPr>
          <p:cNvPr id="20" name="TextBox 19">
            <a:extLst>
              <a:ext uri="{FF2B5EF4-FFF2-40B4-BE49-F238E27FC236}">
                <a16:creationId xmlns:a16="http://schemas.microsoft.com/office/drawing/2014/main" id="{55ADEFAA-7D70-4001-9778-C0ECA83E1FA8}"/>
              </a:ext>
            </a:extLst>
          </p:cNvPr>
          <p:cNvSpPr txBox="1"/>
          <p:nvPr/>
        </p:nvSpPr>
        <p:spPr>
          <a:xfrm>
            <a:off x="815921" y="5517741"/>
            <a:ext cx="1864272" cy="1077218"/>
          </a:xfrm>
          <a:prstGeom prst="rect">
            <a:avLst/>
          </a:prstGeom>
          <a:noFill/>
        </p:spPr>
        <p:txBody>
          <a:bodyPr wrap="square">
            <a:spAutoFit/>
          </a:bodyPr>
          <a:lstStyle/>
          <a:p>
            <a:pPr algn="ctr"/>
            <a:r>
              <a:rPr lang="en-GB" sz="1600" dirty="0"/>
              <a:t>Identity &amp; access management</a:t>
            </a:r>
          </a:p>
          <a:p>
            <a:pPr algn="ctr"/>
            <a:r>
              <a:rPr lang="es-ES" sz="1600" dirty="0">
                <a:solidFill>
                  <a:srgbClr val="7030A0"/>
                </a:solidFill>
              </a:rPr>
              <a:t>Gestión de identidad y acceso</a:t>
            </a:r>
            <a:endParaRPr lang="en-GB" sz="1600" dirty="0">
              <a:solidFill>
                <a:srgbClr val="7030A0"/>
              </a:solidFill>
            </a:endParaRPr>
          </a:p>
        </p:txBody>
      </p:sp>
      <p:sp>
        <p:nvSpPr>
          <p:cNvPr id="21" name="TextBox 20">
            <a:extLst>
              <a:ext uri="{FF2B5EF4-FFF2-40B4-BE49-F238E27FC236}">
                <a16:creationId xmlns:a16="http://schemas.microsoft.com/office/drawing/2014/main" id="{F4AB0903-572E-414B-BF99-94215B769289}"/>
              </a:ext>
            </a:extLst>
          </p:cNvPr>
          <p:cNvSpPr txBox="1"/>
          <p:nvPr/>
        </p:nvSpPr>
        <p:spPr>
          <a:xfrm>
            <a:off x="3123998" y="5517741"/>
            <a:ext cx="1398850" cy="830997"/>
          </a:xfrm>
          <a:prstGeom prst="rect">
            <a:avLst/>
          </a:prstGeom>
          <a:noFill/>
        </p:spPr>
        <p:txBody>
          <a:bodyPr wrap="square">
            <a:spAutoFit/>
          </a:bodyPr>
          <a:lstStyle/>
          <a:p>
            <a:pPr algn="ctr"/>
            <a:r>
              <a:rPr lang="en-GB" sz="1600" dirty="0"/>
              <a:t>Data security</a:t>
            </a:r>
          </a:p>
          <a:p>
            <a:pPr algn="ctr"/>
            <a:r>
              <a:rPr lang="en-GB" sz="1600" dirty="0" err="1">
                <a:solidFill>
                  <a:srgbClr val="7030A0"/>
                </a:solidFill>
              </a:rPr>
              <a:t>Seguridad</a:t>
            </a:r>
            <a:r>
              <a:rPr lang="en-GB" sz="1600" dirty="0">
                <a:solidFill>
                  <a:srgbClr val="7030A0"/>
                </a:solidFill>
              </a:rPr>
              <a:t> de </a:t>
            </a:r>
            <a:r>
              <a:rPr lang="en-GB" sz="1600" dirty="0" err="1">
                <a:solidFill>
                  <a:srgbClr val="7030A0"/>
                </a:solidFill>
              </a:rPr>
              <a:t>datos</a:t>
            </a:r>
            <a:endParaRPr lang="en-GB" sz="1600" dirty="0">
              <a:solidFill>
                <a:srgbClr val="7030A0"/>
              </a:solidFill>
            </a:endParaRPr>
          </a:p>
        </p:txBody>
      </p:sp>
      <p:sp>
        <p:nvSpPr>
          <p:cNvPr id="22" name="TextBox 21">
            <a:extLst>
              <a:ext uri="{FF2B5EF4-FFF2-40B4-BE49-F238E27FC236}">
                <a16:creationId xmlns:a16="http://schemas.microsoft.com/office/drawing/2014/main" id="{C143A6CF-5FB7-48F4-AF60-99AD4627416F}"/>
              </a:ext>
            </a:extLst>
          </p:cNvPr>
          <p:cNvSpPr txBox="1"/>
          <p:nvPr/>
        </p:nvSpPr>
        <p:spPr>
          <a:xfrm>
            <a:off x="4907990" y="5517741"/>
            <a:ext cx="1963175" cy="1077218"/>
          </a:xfrm>
          <a:prstGeom prst="rect">
            <a:avLst/>
          </a:prstGeom>
          <a:noFill/>
        </p:spPr>
        <p:txBody>
          <a:bodyPr wrap="square">
            <a:spAutoFit/>
          </a:bodyPr>
          <a:lstStyle/>
          <a:p>
            <a:pPr algn="ctr"/>
            <a:r>
              <a:rPr lang="en-GB" sz="1600" dirty="0"/>
              <a:t>Logging and monitoring</a:t>
            </a:r>
          </a:p>
          <a:p>
            <a:pPr algn="ctr"/>
            <a:r>
              <a:rPr lang="en-GB" sz="1600" dirty="0" err="1">
                <a:solidFill>
                  <a:srgbClr val="7030A0"/>
                </a:solidFill>
              </a:rPr>
              <a:t>Registro</a:t>
            </a:r>
            <a:r>
              <a:rPr lang="en-GB" sz="1600" dirty="0">
                <a:solidFill>
                  <a:srgbClr val="7030A0"/>
                </a:solidFill>
              </a:rPr>
              <a:t> y </a:t>
            </a:r>
            <a:r>
              <a:rPr lang="en-GB" sz="1600" dirty="0" err="1">
                <a:solidFill>
                  <a:srgbClr val="7030A0"/>
                </a:solidFill>
              </a:rPr>
              <a:t>monitoreo</a:t>
            </a:r>
            <a:endParaRPr lang="en-GB" sz="1600" dirty="0">
              <a:solidFill>
                <a:srgbClr val="7030A0"/>
              </a:solidFill>
            </a:endParaRPr>
          </a:p>
        </p:txBody>
      </p:sp>
      <p:sp>
        <p:nvSpPr>
          <p:cNvPr id="23" name="TextBox 22">
            <a:extLst>
              <a:ext uri="{FF2B5EF4-FFF2-40B4-BE49-F238E27FC236}">
                <a16:creationId xmlns:a16="http://schemas.microsoft.com/office/drawing/2014/main" id="{7302A2AF-E429-4A6F-96C7-038E387F9B99}"/>
              </a:ext>
            </a:extLst>
          </p:cNvPr>
          <p:cNvSpPr txBox="1"/>
          <p:nvPr/>
        </p:nvSpPr>
        <p:spPr>
          <a:xfrm>
            <a:off x="7040012" y="5524637"/>
            <a:ext cx="1864272" cy="1077218"/>
          </a:xfrm>
          <a:prstGeom prst="rect">
            <a:avLst/>
          </a:prstGeom>
          <a:noFill/>
        </p:spPr>
        <p:txBody>
          <a:bodyPr wrap="square">
            <a:spAutoFit/>
          </a:bodyPr>
          <a:lstStyle/>
          <a:p>
            <a:pPr algn="ctr"/>
            <a:r>
              <a:rPr lang="en-GB" sz="1600" dirty="0"/>
              <a:t>Incident management</a:t>
            </a:r>
          </a:p>
          <a:p>
            <a:pPr algn="ctr"/>
            <a:r>
              <a:rPr lang="en-GB" sz="1600" dirty="0" err="1">
                <a:solidFill>
                  <a:srgbClr val="7030A0"/>
                </a:solidFill>
              </a:rPr>
              <a:t>Administracion</a:t>
            </a:r>
            <a:r>
              <a:rPr lang="en-GB" sz="1600" dirty="0">
                <a:solidFill>
                  <a:srgbClr val="7030A0"/>
                </a:solidFill>
              </a:rPr>
              <a:t> de </a:t>
            </a:r>
            <a:r>
              <a:rPr lang="en-GB" sz="1600" dirty="0" err="1">
                <a:solidFill>
                  <a:srgbClr val="7030A0"/>
                </a:solidFill>
              </a:rPr>
              <a:t>incidentes</a:t>
            </a:r>
            <a:endParaRPr lang="en-GB" sz="1600" dirty="0">
              <a:solidFill>
                <a:srgbClr val="7030A0"/>
              </a:solidFill>
            </a:endParaRPr>
          </a:p>
        </p:txBody>
      </p:sp>
      <p:sp>
        <p:nvSpPr>
          <p:cNvPr id="24" name="TextBox 23">
            <a:extLst>
              <a:ext uri="{FF2B5EF4-FFF2-40B4-BE49-F238E27FC236}">
                <a16:creationId xmlns:a16="http://schemas.microsoft.com/office/drawing/2014/main" id="{4CE204B6-B9CB-45FC-A0E6-8609057363E9}"/>
              </a:ext>
            </a:extLst>
          </p:cNvPr>
          <p:cNvSpPr txBox="1"/>
          <p:nvPr/>
        </p:nvSpPr>
        <p:spPr>
          <a:xfrm>
            <a:off x="9326793" y="5517741"/>
            <a:ext cx="1480486" cy="1323439"/>
          </a:xfrm>
          <a:prstGeom prst="rect">
            <a:avLst/>
          </a:prstGeom>
          <a:noFill/>
        </p:spPr>
        <p:txBody>
          <a:bodyPr wrap="square">
            <a:spAutoFit/>
          </a:bodyPr>
          <a:lstStyle/>
          <a:p>
            <a:pPr algn="ctr"/>
            <a:r>
              <a:rPr lang="en-GB" sz="1600" dirty="0"/>
              <a:t>Supply chain security</a:t>
            </a:r>
          </a:p>
          <a:p>
            <a:pPr algn="ctr"/>
            <a:r>
              <a:rPr lang="es-ES" sz="1600" dirty="0">
                <a:solidFill>
                  <a:srgbClr val="7030A0"/>
                </a:solidFill>
              </a:rPr>
              <a:t>Seguridad de la cadena de suministro</a:t>
            </a:r>
            <a:endParaRPr lang="en-GB" sz="1600" dirty="0">
              <a:solidFill>
                <a:srgbClr val="7030A0"/>
              </a:solidFill>
            </a:endParaRPr>
          </a:p>
        </p:txBody>
      </p:sp>
    </p:spTree>
    <p:extLst>
      <p:ext uri="{BB962C8B-B14F-4D97-AF65-F5344CB8AC3E}">
        <p14:creationId xmlns:p14="http://schemas.microsoft.com/office/powerpoint/2010/main" val="301207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1117-9E7E-8440-9090-4C9742060F3F}"/>
              </a:ext>
            </a:extLst>
          </p:cNvPr>
          <p:cNvSpPr>
            <a:spLocks noGrp="1"/>
          </p:cNvSpPr>
          <p:nvPr>
            <p:ph type="title"/>
          </p:nvPr>
        </p:nvSpPr>
        <p:spPr>
          <a:xfrm>
            <a:off x="471600" y="212934"/>
            <a:ext cx="10911600" cy="1138787"/>
          </a:xfrm>
        </p:spPr>
        <p:txBody>
          <a:bodyPr>
            <a:normAutofit/>
          </a:bodyPr>
          <a:lstStyle/>
          <a:p>
            <a:r>
              <a:rPr lang="en-GB" dirty="0"/>
              <a:t>Workshop sessions are used to validate the data</a:t>
            </a:r>
            <a:br>
              <a:rPr lang="en-GB" dirty="0"/>
            </a:br>
            <a:r>
              <a:rPr lang="es-ES" dirty="0">
                <a:solidFill>
                  <a:srgbClr val="7030A0"/>
                </a:solidFill>
              </a:rPr>
              <a:t>Las sesiones del taller se utilizan para validar los datos</a:t>
            </a:r>
            <a:endParaRPr lang="en-GB" dirty="0">
              <a:solidFill>
                <a:srgbClr val="7030A0"/>
              </a:solidFill>
            </a:endParaRPr>
          </a:p>
        </p:txBody>
      </p:sp>
      <p:sp>
        <p:nvSpPr>
          <p:cNvPr id="3" name="Content Placeholder 2">
            <a:extLst>
              <a:ext uri="{FF2B5EF4-FFF2-40B4-BE49-F238E27FC236}">
                <a16:creationId xmlns:a16="http://schemas.microsoft.com/office/drawing/2014/main" id="{D32A672C-98B6-F74B-92FD-BCD7D9C3DEE0}"/>
              </a:ext>
            </a:extLst>
          </p:cNvPr>
          <p:cNvSpPr>
            <a:spLocks noGrp="1"/>
          </p:cNvSpPr>
          <p:nvPr>
            <p:ph idx="1"/>
          </p:nvPr>
        </p:nvSpPr>
        <p:spPr>
          <a:xfrm>
            <a:off x="471600" y="1454227"/>
            <a:ext cx="5997127" cy="5403773"/>
          </a:xfrm>
        </p:spPr>
        <p:txBody>
          <a:bodyPr>
            <a:normAutofit/>
          </a:bodyPr>
          <a:lstStyle/>
          <a:p>
            <a:pPr marL="457200" indent="-457200">
              <a:buFont typeface="Arial" panose="020B0604020202020204" pitchFamily="34" charset="0"/>
              <a:buChar char="•"/>
            </a:pPr>
            <a:r>
              <a:rPr lang="en-GB" sz="2000" dirty="0"/>
              <a:t>All sector CII representatives have a workshop session </a:t>
            </a:r>
          </a:p>
          <a:p>
            <a:pPr marL="457200" indent="-457200">
              <a:buFont typeface="Arial" panose="020B0604020202020204" pitchFamily="34" charset="0"/>
              <a:buChar char="•"/>
            </a:pPr>
            <a:r>
              <a:rPr lang="en-GB" sz="2000" dirty="0"/>
              <a:t>Local team engage with each sector’s CII representatives </a:t>
            </a:r>
          </a:p>
          <a:p>
            <a:pPr marL="457200" indent="-457200">
              <a:buFont typeface="Arial" panose="020B0604020202020204" pitchFamily="34" charset="0"/>
              <a:buChar char="•"/>
            </a:pPr>
            <a:r>
              <a:rPr lang="en-GB" sz="2000" dirty="0"/>
              <a:t>Understand gaps in the data: fill the gaps, or set actions</a:t>
            </a:r>
          </a:p>
          <a:p>
            <a:pPr marL="457200" indent="-457200">
              <a:buFont typeface="Arial" panose="020B0604020202020204" pitchFamily="34" charset="0"/>
              <a:buChar char="•"/>
            </a:pPr>
            <a:r>
              <a:rPr lang="en-GB" sz="2000" dirty="0"/>
              <a:t>Ensure consistency in the data: revise as necessary</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s-ES" sz="2000" dirty="0">
                <a:solidFill>
                  <a:srgbClr val="7030A0"/>
                </a:solidFill>
              </a:rPr>
              <a:t>Todos los representantes sectoriales de la CII tienen una sesión de taller</a:t>
            </a:r>
          </a:p>
          <a:p>
            <a:pPr marL="457200" indent="-457200">
              <a:buFont typeface="Arial" panose="020B0604020202020204" pitchFamily="34" charset="0"/>
              <a:buChar char="•"/>
            </a:pPr>
            <a:r>
              <a:rPr lang="es-ES" sz="2000" dirty="0">
                <a:solidFill>
                  <a:srgbClr val="7030A0"/>
                </a:solidFill>
              </a:rPr>
              <a:t>El equipo local interactúa con los representantes de la CII de cada sector</a:t>
            </a:r>
          </a:p>
          <a:p>
            <a:pPr marL="457200" indent="-457200">
              <a:buFont typeface="Arial" panose="020B0604020202020204" pitchFamily="34" charset="0"/>
              <a:buChar char="•"/>
            </a:pPr>
            <a:r>
              <a:rPr lang="es-ES" sz="2000" dirty="0">
                <a:solidFill>
                  <a:srgbClr val="7030A0"/>
                </a:solidFill>
              </a:rPr>
              <a:t>Comprender los vacíos en los datos: llenar los vacíos o establecer acciones</a:t>
            </a:r>
          </a:p>
          <a:p>
            <a:pPr marL="457200" indent="-457200">
              <a:buFont typeface="Arial" panose="020B0604020202020204" pitchFamily="34" charset="0"/>
              <a:buChar char="•"/>
            </a:pPr>
            <a:r>
              <a:rPr lang="es-ES" sz="2000" dirty="0">
                <a:solidFill>
                  <a:srgbClr val="7030A0"/>
                </a:solidFill>
              </a:rPr>
              <a:t>Garantizar la consistencia de los datos: revisar según sea necesario</a:t>
            </a:r>
            <a:endParaRPr lang="en-GB" sz="2000" dirty="0">
              <a:solidFill>
                <a:srgbClr val="7030A0"/>
              </a:solidFill>
            </a:endParaRPr>
          </a:p>
        </p:txBody>
      </p:sp>
      <p:pic>
        <p:nvPicPr>
          <p:cNvPr id="5" name="Picture 4">
            <a:extLst>
              <a:ext uri="{FF2B5EF4-FFF2-40B4-BE49-F238E27FC236}">
                <a16:creationId xmlns:a16="http://schemas.microsoft.com/office/drawing/2014/main" id="{4628501A-651D-CC4E-A2CB-B2290C0E8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331" y="1569201"/>
            <a:ext cx="4202335" cy="4202335"/>
          </a:xfrm>
          <a:prstGeom prst="ellipse">
            <a:avLst/>
          </a:prstGeom>
          <a:blipFill>
            <a:blip r:embed="rId3"/>
            <a:tile tx="0" ty="0" sx="100000" sy="100000" flip="none" algn="tl"/>
          </a:bli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92620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ctrTitle"/>
          </p:nvPr>
        </p:nvSpPr>
        <p:spPr>
          <a:xfrm>
            <a:off x="471600" y="2724537"/>
            <a:ext cx="10328400" cy="2221174"/>
          </a:xfrm>
        </p:spPr>
        <p:txBody>
          <a:bodyPr>
            <a:normAutofit/>
          </a:bodyPr>
          <a:lstStyle/>
          <a:p>
            <a:pPr algn="ctr"/>
            <a:r>
              <a:rPr lang="en-US" altLang="en-US" sz="3733" dirty="0">
                <a:ea typeface="ＭＳ Ｐゴシック" panose="020B0600070205080204" pitchFamily="34" charset="-128"/>
              </a:rPr>
              <a:t>What does the NCRA produce?</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n-US" altLang="en-US" sz="3733" dirty="0">
                <a:solidFill>
                  <a:srgbClr val="7030A0"/>
                </a:solidFill>
                <a:ea typeface="ＭＳ Ｐゴシック" panose="020B0600070205080204" pitchFamily="34" charset="-128"/>
              </a:rPr>
              <a:t>¿</a:t>
            </a:r>
            <a:r>
              <a:rPr lang="en-US" altLang="en-US" sz="3733" dirty="0" err="1">
                <a:solidFill>
                  <a:srgbClr val="7030A0"/>
                </a:solidFill>
                <a:ea typeface="ＭＳ Ｐゴシック" panose="020B0600070205080204" pitchFamily="34" charset="-128"/>
              </a:rPr>
              <a:t>Qué</a:t>
            </a:r>
            <a:r>
              <a:rPr lang="en-US" altLang="en-US" sz="3733" dirty="0">
                <a:solidFill>
                  <a:srgbClr val="7030A0"/>
                </a:solidFill>
                <a:ea typeface="ＭＳ Ｐゴシック" panose="020B0600070205080204" pitchFamily="34" charset="-128"/>
              </a:rPr>
              <a:t> produce la NCRA?</a:t>
            </a:r>
            <a:br>
              <a:rPr lang="en-US" altLang="en-US" sz="3733" dirty="0">
                <a:ea typeface="ＭＳ Ｐゴシック" panose="020B0600070205080204" pitchFamily="34" charset="-128"/>
              </a:rPr>
            </a:b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151945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7479-655F-FA42-982A-EE5770E3BA99}"/>
              </a:ext>
            </a:extLst>
          </p:cNvPr>
          <p:cNvSpPr>
            <a:spLocks noGrp="1"/>
          </p:cNvSpPr>
          <p:nvPr>
            <p:ph type="title"/>
          </p:nvPr>
        </p:nvSpPr>
        <p:spPr>
          <a:xfrm>
            <a:off x="71562" y="-43131"/>
            <a:ext cx="11903102" cy="1414731"/>
          </a:xfrm>
        </p:spPr>
        <p:txBody>
          <a:bodyPr>
            <a:normAutofit/>
          </a:bodyPr>
          <a:lstStyle/>
          <a:p>
            <a:r>
              <a:rPr lang="en-GB" dirty="0"/>
              <a:t>The NCRA delivers national level cyber risk insights …</a:t>
            </a:r>
            <a:br>
              <a:rPr lang="en-GB" dirty="0"/>
            </a:br>
            <a:r>
              <a:rPr lang="es-ES" dirty="0">
                <a:solidFill>
                  <a:srgbClr val="7030A0"/>
                </a:solidFill>
              </a:rPr>
              <a:t>La NCRA brinda información sobre el riesgo cibernético a nivel nacional...</a:t>
            </a:r>
            <a:endParaRPr lang="en-GB" dirty="0">
              <a:solidFill>
                <a:srgbClr val="7030A0"/>
              </a:solidFill>
            </a:endParaRPr>
          </a:p>
        </p:txBody>
      </p:sp>
      <p:grpSp>
        <p:nvGrpSpPr>
          <p:cNvPr id="94" name="Group 93">
            <a:extLst>
              <a:ext uri="{FF2B5EF4-FFF2-40B4-BE49-F238E27FC236}">
                <a16:creationId xmlns:a16="http://schemas.microsoft.com/office/drawing/2014/main" id="{7DC435C9-183C-4CC3-B6D1-276394F6B7E7}"/>
              </a:ext>
            </a:extLst>
          </p:cNvPr>
          <p:cNvGrpSpPr/>
          <p:nvPr/>
        </p:nvGrpSpPr>
        <p:grpSpPr>
          <a:xfrm>
            <a:off x="980525" y="1462507"/>
            <a:ext cx="9122835" cy="5168847"/>
            <a:chOff x="409025" y="1468857"/>
            <a:chExt cx="9122835" cy="5168847"/>
          </a:xfrm>
        </p:grpSpPr>
        <p:sp>
          <p:nvSpPr>
            <p:cNvPr id="29" name="Rectangle 28">
              <a:extLst>
                <a:ext uri="{FF2B5EF4-FFF2-40B4-BE49-F238E27FC236}">
                  <a16:creationId xmlns:a16="http://schemas.microsoft.com/office/drawing/2014/main" id="{A1DC49DE-5120-8B4E-B35D-A5E5C1742A9D}"/>
                </a:ext>
              </a:extLst>
            </p:cNvPr>
            <p:cNvSpPr/>
            <p:nvPr/>
          </p:nvSpPr>
          <p:spPr>
            <a:xfrm>
              <a:off x="891625" y="1483608"/>
              <a:ext cx="711200" cy="838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5</a:t>
              </a:r>
            </a:p>
          </p:txBody>
        </p:sp>
        <p:sp>
          <p:nvSpPr>
            <p:cNvPr id="30" name="Rectangle 29">
              <a:extLst>
                <a:ext uri="{FF2B5EF4-FFF2-40B4-BE49-F238E27FC236}">
                  <a16:creationId xmlns:a16="http://schemas.microsoft.com/office/drawing/2014/main" id="{D577FDA0-2CBB-CD4F-BDF3-21C74765EF0E}"/>
                </a:ext>
              </a:extLst>
            </p:cNvPr>
            <p:cNvSpPr/>
            <p:nvPr/>
          </p:nvSpPr>
          <p:spPr>
            <a:xfrm>
              <a:off x="891625" y="3926242"/>
              <a:ext cx="711200" cy="817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2</a:t>
              </a:r>
            </a:p>
          </p:txBody>
        </p:sp>
        <p:sp>
          <p:nvSpPr>
            <p:cNvPr id="31" name="Rectangle 30">
              <a:extLst>
                <a:ext uri="{FF2B5EF4-FFF2-40B4-BE49-F238E27FC236}">
                  <a16:creationId xmlns:a16="http://schemas.microsoft.com/office/drawing/2014/main" id="{7F03BBAB-C320-9344-9E0C-73B594380CD5}"/>
                </a:ext>
              </a:extLst>
            </p:cNvPr>
            <p:cNvSpPr/>
            <p:nvPr/>
          </p:nvSpPr>
          <p:spPr>
            <a:xfrm>
              <a:off x="891625" y="2300641"/>
              <a:ext cx="711200" cy="81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4</a:t>
              </a:r>
            </a:p>
          </p:txBody>
        </p:sp>
        <p:sp>
          <p:nvSpPr>
            <p:cNvPr id="32" name="Rectangle 31">
              <a:extLst>
                <a:ext uri="{FF2B5EF4-FFF2-40B4-BE49-F238E27FC236}">
                  <a16:creationId xmlns:a16="http://schemas.microsoft.com/office/drawing/2014/main" id="{C29C5AB2-6741-BE4A-8B3A-6143535258C4}"/>
                </a:ext>
              </a:extLst>
            </p:cNvPr>
            <p:cNvSpPr/>
            <p:nvPr/>
          </p:nvSpPr>
          <p:spPr>
            <a:xfrm>
              <a:off x="891625" y="3113441"/>
              <a:ext cx="711200" cy="81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3</a:t>
              </a:r>
            </a:p>
          </p:txBody>
        </p:sp>
        <p:sp>
          <p:nvSpPr>
            <p:cNvPr id="33" name="Rectangle 32">
              <a:extLst>
                <a:ext uri="{FF2B5EF4-FFF2-40B4-BE49-F238E27FC236}">
                  <a16:creationId xmlns:a16="http://schemas.microsoft.com/office/drawing/2014/main" id="{22213E5C-5604-0047-86BB-34203FD96694}"/>
                </a:ext>
              </a:extLst>
            </p:cNvPr>
            <p:cNvSpPr/>
            <p:nvPr/>
          </p:nvSpPr>
          <p:spPr>
            <a:xfrm>
              <a:off x="891625" y="4751742"/>
              <a:ext cx="711200" cy="825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1</a:t>
              </a:r>
            </a:p>
          </p:txBody>
        </p:sp>
        <p:sp>
          <p:nvSpPr>
            <p:cNvPr id="34" name="Rectangle 33">
              <a:extLst>
                <a:ext uri="{FF2B5EF4-FFF2-40B4-BE49-F238E27FC236}">
                  <a16:creationId xmlns:a16="http://schemas.microsoft.com/office/drawing/2014/main" id="{FA0E7CF6-A1B9-8E43-A63B-8AE84D02C83E}"/>
                </a:ext>
              </a:extLst>
            </p:cNvPr>
            <p:cNvSpPr/>
            <p:nvPr/>
          </p:nvSpPr>
          <p:spPr>
            <a:xfrm>
              <a:off x="4766388" y="5558193"/>
              <a:ext cx="1585384" cy="5820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3</a:t>
              </a:r>
            </a:p>
          </p:txBody>
        </p:sp>
        <p:sp>
          <p:nvSpPr>
            <p:cNvPr id="35" name="Rectangle 34">
              <a:extLst>
                <a:ext uri="{FF2B5EF4-FFF2-40B4-BE49-F238E27FC236}">
                  <a16:creationId xmlns:a16="http://schemas.microsoft.com/office/drawing/2014/main" id="{502FBF6C-3872-B14F-BB86-1ACFF7F3A2D5}"/>
                </a:ext>
              </a:extLst>
            </p:cNvPr>
            <p:cNvSpPr/>
            <p:nvPr/>
          </p:nvSpPr>
          <p:spPr>
            <a:xfrm>
              <a:off x="6331989" y="5560309"/>
              <a:ext cx="1585383" cy="584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4</a:t>
              </a:r>
            </a:p>
          </p:txBody>
        </p:sp>
        <p:sp>
          <p:nvSpPr>
            <p:cNvPr id="36" name="Rectangle 35">
              <a:extLst>
                <a:ext uri="{FF2B5EF4-FFF2-40B4-BE49-F238E27FC236}">
                  <a16:creationId xmlns:a16="http://schemas.microsoft.com/office/drawing/2014/main" id="{D795308B-7855-D341-8747-7EE47CEE181C}"/>
                </a:ext>
              </a:extLst>
            </p:cNvPr>
            <p:cNvSpPr/>
            <p:nvPr/>
          </p:nvSpPr>
          <p:spPr>
            <a:xfrm>
              <a:off x="7917372" y="5556075"/>
              <a:ext cx="1585384" cy="584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5</a:t>
              </a:r>
            </a:p>
          </p:txBody>
        </p:sp>
        <p:sp>
          <p:nvSpPr>
            <p:cNvPr id="37" name="Rectangle 36">
              <a:extLst>
                <a:ext uri="{FF2B5EF4-FFF2-40B4-BE49-F238E27FC236}">
                  <a16:creationId xmlns:a16="http://schemas.microsoft.com/office/drawing/2014/main" id="{3081203D-0D55-5D4B-A0ED-7BD00135105E}"/>
                </a:ext>
              </a:extLst>
            </p:cNvPr>
            <p:cNvSpPr/>
            <p:nvPr/>
          </p:nvSpPr>
          <p:spPr>
            <a:xfrm>
              <a:off x="1595622" y="5558128"/>
              <a:ext cx="1585383" cy="57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1</a:t>
              </a:r>
            </a:p>
          </p:txBody>
        </p:sp>
        <p:sp>
          <p:nvSpPr>
            <p:cNvPr id="38" name="Rectangle 37">
              <a:extLst>
                <a:ext uri="{FF2B5EF4-FFF2-40B4-BE49-F238E27FC236}">
                  <a16:creationId xmlns:a16="http://schemas.microsoft.com/office/drawing/2014/main" id="{6C212075-DCCF-DA4F-9270-A09088877B4E}"/>
                </a:ext>
              </a:extLst>
            </p:cNvPr>
            <p:cNvSpPr/>
            <p:nvPr/>
          </p:nvSpPr>
          <p:spPr>
            <a:xfrm>
              <a:off x="3178888" y="5559247"/>
              <a:ext cx="1587500" cy="57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2</a:t>
              </a:r>
            </a:p>
          </p:txBody>
        </p:sp>
        <p:sp>
          <p:nvSpPr>
            <p:cNvPr id="39" name="Rectangle 38">
              <a:extLst>
                <a:ext uri="{FF2B5EF4-FFF2-40B4-BE49-F238E27FC236}">
                  <a16:creationId xmlns:a16="http://schemas.microsoft.com/office/drawing/2014/main" id="{8C39B37A-B3CC-C64D-AD1F-454AB5F5BB95}"/>
                </a:ext>
              </a:extLst>
            </p:cNvPr>
            <p:cNvSpPr/>
            <p:nvPr/>
          </p:nvSpPr>
          <p:spPr>
            <a:xfrm>
              <a:off x="879191" y="5577242"/>
              <a:ext cx="723634" cy="563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40" name="Rectangle 39">
              <a:extLst>
                <a:ext uri="{FF2B5EF4-FFF2-40B4-BE49-F238E27FC236}">
                  <a16:creationId xmlns:a16="http://schemas.microsoft.com/office/drawing/2014/main" id="{2DC28509-DD2B-914D-8674-53D34A3BB95D}"/>
                </a:ext>
              </a:extLst>
            </p:cNvPr>
            <p:cNvSpPr/>
            <p:nvPr/>
          </p:nvSpPr>
          <p:spPr>
            <a:xfrm>
              <a:off x="409025" y="1481492"/>
              <a:ext cx="482600" cy="5069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41" name="Rectangle 40">
              <a:extLst>
                <a:ext uri="{FF2B5EF4-FFF2-40B4-BE49-F238E27FC236}">
                  <a16:creationId xmlns:a16="http://schemas.microsoft.com/office/drawing/2014/main" id="{116CF635-739A-6848-8D32-609EC1F19A4F}"/>
                </a:ext>
              </a:extLst>
            </p:cNvPr>
            <p:cNvSpPr/>
            <p:nvPr/>
          </p:nvSpPr>
          <p:spPr>
            <a:xfrm rot="5400000">
              <a:off x="5002193" y="2021242"/>
              <a:ext cx="419100" cy="8640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42" name="TextBox 53">
              <a:extLst>
                <a:ext uri="{FF2B5EF4-FFF2-40B4-BE49-F238E27FC236}">
                  <a16:creationId xmlns:a16="http://schemas.microsoft.com/office/drawing/2014/main" id="{B13543DB-FA74-214C-B696-09DC54C0B001}"/>
                </a:ext>
              </a:extLst>
            </p:cNvPr>
            <p:cNvSpPr txBox="1">
              <a:spLocks noChangeArrowheads="1"/>
            </p:cNvSpPr>
            <p:nvPr/>
          </p:nvSpPr>
          <p:spPr bwMode="auto">
            <a:xfrm rot="16200000">
              <a:off x="-1648797" y="3712343"/>
              <a:ext cx="4596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solidFill>
                    <a:schemeClr val="accent1"/>
                  </a:solidFill>
                  <a:latin typeface="+mj-lt"/>
                  <a:ea typeface="+mj-ea"/>
                  <a:cs typeface="+mj-cs"/>
                </a:rPr>
                <a:t>Overall</a:t>
              </a:r>
              <a:r>
                <a:rPr lang="en-US" altLang="en-US" dirty="0"/>
                <a:t> </a:t>
              </a:r>
              <a:r>
                <a:rPr lang="en-US" altLang="en-US" sz="2400" dirty="0">
                  <a:solidFill>
                    <a:schemeClr val="accent1"/>
                  </a:solidFill>
                  <a:latin typeface="+mj-lt"/>
                  <a:ea typeface="+mj-ea"/>
                  <a:cs typeface="+mj-cs"/>
                </a:rPr>
                <a:t>impact / </a:t>
              </a:r>
              <a:r>
                <a:rPr lang="en-US" altLang="en-US" sz="2400" dirty="0" err="1">
                  <a:solidFill>
                    <a:srgbClr val="7030A0"/>
                  </a:solidFill>
                  <a:latin typeface="+mj-lt"/>
                  <a:ea typeface="+mj-ea"/>
                  <a:cs typeface="+mj-cs"/>
                </a:rPr>
                <a:t>Impacto</a:t>
              </a:r>
              <a:r>
                <a:rPr lang="en-US" altLang="en-US" sz="2400" dirty="0">
                  <a:solidFill>
                    <a:srgbClr val="7030A0"/>
                  </a:solidFill>
                  <a:latin typeface="+mj-lt"/>
                  <a:ea typeface="+mj-ea"/>
                  <a:cs typeface="+mj-cs"/>
                </a:rPr>
                <a:t> general</a:t>
              </a:r>
            </a:p>
          </p:txBody>
        </p:sp>
        <p:sp>
          <p:nvSpPr>
            <p:cNvPr id="43" name="TextBox 54">
              <a:extLst>
                <a:ext uri="{FF2B5EF4-FFF2-40B4-BE49-F238E27FC236}">
                  <a16:creationId xmlns:a16="http://schemas.microsoft.com/office/drawing/2014/main" id="{72CAC69D-EF8C-1D48-A0A0-7B75341A52BF}"/>
                </a:ext>
              </a:extLst>
            </p:cNvPr>
            <p:cNvSpPr txBox="1">
              <a:spLocks noChangeArrowheads="1"/>
            </p:cNvSpPr>
            <p:nvPr/>
          </p:nvSpPr>
          <p:spPr bwMode="auto">
            <a:xfrm>
              <a:off x="2824878" y="6176039"/>
              <a:ext cx="5617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solidFill>
                    <a:schemeClr val="accent1"/>
                  </a:solidFill>
                  <a:latin typeface="+mj-lt"/>
                  <a:ea typeface="+mj-ea"/>
                  <a:cs typeface="+mj-cs"/>
                </a:rPr>
                <a:t>Overall likelihood / </a:t>
              </a:r>
              <a:r>
                <a:rPr lang="en-US" altLang="en-US" sz="2400" dirty="0" err="1">
                  <a:solidFill>
                    <a:srgbClr val="7030A0"/>
                  </a:solidFill>
                  <a:latin typeface="+mj-lt"/>
                  <a:ea typeface="+mj-ea"/>
                  <a:cs typeface="+mj-cs"/>
                </a:rPr>
                <a:t>Probabilidad</a:t>
              </a:r>
              <a:r>
                <a:rPr lang="en-US" altLang="en-US" sz="2400" dirty="0">
                  <a:solidFill>
                    <a:srgbClr val="7030A0"/>
                  </a:solidFill>
                  <a:latin typeface="+mj-lt"/>
                  <a:ea typeface="+mj-ea"/>
                  <a:cs typeface="+mj-cs"/>
                </a:rPr>
                <a:t> general</a:t>
              </a:r>
            </a:p>
          </p:txBody>
        </p:sp>
        <p:sp>
          <p:nvSpPr>
            <p:cNvPr id="44" name="Oval 43">
              <a:extLst>
                <a:ext uri="{FF2B5EF4-FFF2-40B4-BE49-F238E27FC236}">
                  <a16:creationId xmlns:a16="http://schemas.microsoft.com/office/drawing/2014/main" id="{2DDD2741-B8BC-7445-B621-F3FCA34E4261}"/>
                </a:ext>
              </a:extLst>
            </p:cNvPr>
            <p:cNvSpPr/>
            <p:nvPr/>
          </p:nvSpPr>
          <p:spPr>
            <a:xfrm>
              <a:off x="6410889" y="3168674"/>
              <a:ext cx="1444194" cy="666086"/>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23</a:t>
              </a:r>
            </a:p>
          </p:txBody>
        </p:sp>
        <p:sp>
          <p:nvSpPr>
            <p:cNvPr id="45" name="Oval 44">
              <a:extLst>
                <a:ext uri="{FF2B5EF4-FFF2-40B4-BE49-F238E27FC236}">
                  <a16:creationId xmlns:a16="http://schemas.microsoft.com/office/drawing/2014/main" id="{CCEC1193-53F1-584C-9238-D8355FAE21F7}"/>
                </a:ext>
              </a:extLst>
            </p:cNvPr>
            <p:cNvSpPr/>
            <p:nvPr/>
          </p:nvSpPr>
          <p:spPr>
            <a:xfrm>
              <a:off x="4826363" y="2347766"/>
              <a:ext cx="1487304" cy="688872"/>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13</a:t>
              </a:r>
            </a:p>
          </p:txBody>
        </p:sp>
        <p:sp>
          <p:nvSpPr>
            <p:cNvPr id="46" name="Oval 45">
              <a:extLst>
                <a:ext uri="{FF2B5EF4-FFF2-40B4-BE49-F238E27FC236}">
                  <a16:creationId xmlns:a16="http://schemas.microsoft.com/office/drawing/2014/main" id="{E6A0C56E-D360-434B-B204-95C11B4DC0A2}"/>
                </a:ext>
              </a:extLst>
            </p:cNvPr>
            <p:cNvSpPr/>
            <p:nvPr/>
          </p:nvSpPr>
          <p:spPr>
            <a:xfrm>
              <a:off x="7994759" y="2372987"/>
              <a:ext cx="1465702" cy="693690"/>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7</a:t>
              </a:r>
            </a:p>
          </p:txBody>
        </p:sp>
        <p:sp>
          <p:nvSpPr>
            <p:cNvPr id="47" name="Oval 46">
              <a:extLst>
                <a:ext uri="{FF2B5EF4-FFF2-40B4-BE49-F238E27FC236}">
                  <a16:creationId xmlns:a16="http://schemas.microsoft.com/office/drawing/2014/main" id="{E08527F4-553C-5A49-9B05-3948391A8661}"/>
                </a:ext>
              </a:extLst>
            </p:cNvPr>
            <p:cNvSpPr/>
            <p:nvPr/>
          </p:nvSpPr>
          <p:spPr>
            <a:xfrm>
              <a:off x="6401369" y="2366103"/>
              <a:ext cx="1487304" cy="669869"/>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11</a:t>
              </a:r>
            </a:p>
          </p:txBody>
        </p:sp>
        <p:sp>
          <p:nvSpPr>
            <p:cNvPr id="48" name="Oval 47">
              <a:extLst>
                <a:ext uri="{FF2B5EF4-FFF2-40B4-BE49-F238E27FC236}">
                  <a16:creationId xmlns:a16="http://schemas.microsoft.com/office/drawing/2014/main" id="{E8E379C1-0986-B34A-9B00-FED021DEF987}"/>
                </a:ext>
              </a:extLst>
            </p:cNvPr>
            <p:cNvSpPr/>
            <p:nvPr/>
          </p:nvSpPr>
          <p:spPr>
            <a:xfrm>
              <a:off x="7966412" y="1584408"/>
              <a:ext cx="1487304" cy="671062"/>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4</a:t>
              </a:r>
            </a:p>
          </p:txBody>
        </p:sp>
        <p:sp>
          <p:nvSpPr>
            <p:cNvPr id="49" name="Oval 48">
              <a:extLst>
                <a:ext uri="{FF2B5EF4-FFF2-40B4-BE49-F238E27FC236}">
                  <a16:creationId xmlns:a16="http://schemas.microsoft.com/office/drawing/2014/main" id="{A67BA5FB-BD3E-C540-AD49-3FA0CFC94868}"/>
                </a:ext>
              </a:extLst>
            </p:cNvPr>
            <p:cNvSpPr/>
            <p:nvPr/>
          </p:nvSpPr>
          <p:spPr>
            <a:xfrm>
              <a:off x="4828654" y="1543432"/>
              <a:ext cx="1487304" cy="688877"/>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50" name="Oval 49">
              <a:extLst>
                <a:ext uri="{FF2B5EF4-FFF2-40B4-BE49-F238E27FC236}">
                  <a16:creationId xmlns:a16="http://schemas.microsoft.com/office/drawing/2014/main" id="{ADBE7DC6-7BC4-5D45-848D-3D1585E6A263}"/>
                </a:ext>
              </a:extLst>
            </p:cNvPr>
            <p:cNvSpPr/>
            <p:nvPr/>
          </p:nvSpPr>
          <p:spPr>
            <a:xfrm>
              <a:off x="7978752" y="3188948"/>
              <a:ext cx="1487304" cy="682057"/>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8</a:t>
              </a:r>
            </a:p>
          </p:txBody>
        </p:sp>
        <p:sp>
          <p:nvSpPr>
            <p:cNvPr id="51" name="Oval 50">
              <a:extLst>
                <a:ext uri="{FF2B5EF4-FFF2-40B4-BE49-F238E27FC236}">
                  <a16:creationId xmlns:a16="http://schemas.microsoft.com/office/drawing/2014/main" id="{033E8A59-131E-0340-BD71-4FC0B25EC70C}"/>
                </a:ext>
              </a:extLst>
            </p:cNvPr>
            <p:cNvSpPr/>
            <p:nvPr/>
          </p:nvSpPr>
          <p:spPr>
            <a:xfrm>
              <a:off x="6417771" y="1556999"/>
              <a:ext cx="1454500" cy="722089"/>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5</a:t>
              </a:r>
            </a:p>
          </p:txBody>
        </p:sp>
        <p:sp>
          <p:nvSpPr>
            <p:cNvPr id="52" name="Oval 51">
              <a:extLst>
                <a:ext uri="{FF2B5EF4-FFF2-40B4-BE49-F238E27FC236}">
                  <a16:creationId xmlns:a16="http://schemas.microsoft.com/office/drawing/2014/main" id="{D4EE4867-5845-C547-B9DC-05DB9B3ED8D0}"/>
                </a:ext>
              </a:extLst>
            </p:cNvPr>
            <p:cNvSpPr/>
            <p:nvPr/>
          </p:nvSpPr>
          <p:spPr>
            <a:xfrm>
              <a:off x="4817272" y="3160206"/>
              <a:ext cx="1487304" cy="741084"/>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18</a:t>
              </a:r>
            </a:p>
          </p:txBody>
        </p:sp>
        <p:sp>
          <p:nvSpPr>
            <p:cNvPr id="53" name="Oval 52">
              <a:extLst>
                <a:ext uri="{FF2B5EF4-FFF2-40B4-BE49-F238E27FC236}">
                  <a16:creationId xmlns:a16="http://schemas.microsoft.com/office/drawing/2014/main" id="{B2CC245C-C02B-D244-9ACC-4ABA5BDC7D50}"/>
                </a:ext>
              </a:extLst>
            </p:cNvPr>
            <p:cNvSpPr/>
            <p:nvPr/>
          </p:nvSpPr>
          <p:spPr>
            <a:xfrm>
              <a:off x="3235421" y="1546935"/>
              <a:ext cx="1487304" cy="697404"/>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54" name="Oval 53">
              <a:extLst>
                <a:ext uri="{FF2B5EF4-FFF2-40B4-BE49-F238E27FC236}">
                  <a16:creationId xmlns:a16="http://schemas.microsoft.com/office/drawing/2014/main" id="{95708186-AA71-8849-B5BB-282950F21537}"/>
                </a:ext>
              </a:extLst>
            </p:cNvPr>
            <p:cNvSpPr/>
            <p:nvPr/>
          </p:nvSpPr>
          <p:spPr>
            <a:xfrm>
              <a:off x="1659323" y="1554197"/>
              <a:ext cx="1487304" cy="679260"/>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0</a:t>
              </a:r>
            </a:p>
          </p:txBody>
        </p:sp>
        <p:sp>
          <p:nvSpPr>
            <p:cNvPr id="55" name="Oval 54">
              <a:extLst>
                <a:ext uri="{FF2B5EF4-FFF2-40B4-BE49-F238E27FC236}">
                  <a16:creationId xmlns:a16="http://schemas.microsoft.com/office/drawing/2014/main" id="{21476CB7-430D-7945-95F7-59D2CA48B653}"/>
                </a:ext>
              </a:extLst>
            </p:cNvPr>
            <p:cNvSpPr/>
            <p:nvPr/>
          </p:nvSpPr>
          <p:spPr>
            <a:xfrm>
              <a:off x="3219091" y="2368572"/>
              <a:ext cx="1487304" cy="679427"/>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4</a:t>
              </a:r>
            </a:p>
          </p:txBody>
        </p:sp>
        <p:sp>
          <p:nvSpPr>
            <p:cNvPr id="56" name="Oval 55">
              <a:extLst>
                <a:ext uri="{FF2B5EF4-FFF2-40B4-BE49-F238E27FC236}">
                  <a16:creationId xmlns:a16="http://schemas.microsoft.com/office/drawing/2014/main" id="{50F3FA31-421C-D244-AE53-1BA148A324D5}"/>
                </a:ext>
              </a:extLst>
            </p:cNvPr>
            <p:cNvSpPr/>
            <p:nvPr/>
          </p:nvSpPr>
          <p:spPr>
            <a:xfrm>
              <a:off x="3208299" y="3189719"/>
              <a:ext cx="1487304" cy="625287"/>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12</a:t>
              </a:r>
            </a:p>
          </p:txBody>
        </p:sp>
        <p:sp>
          <p:nvSpPr>
            <p:cNvPr id="57" name="Oval 56">
              <a:extLst>
                <a:ext uri="{FF2B5EF4-FFF2-40B4-BE49-F238E27FC236}">
                  <a16:creationId xmlns:a16="http://schemas.microsoft.com/office/drawing/2014/main" id="{4F2D74B0-A157-D64F-A068-2F5DF2B2D741}"/>
                </a:ext>
              </a:extLst>
            </p:cNvPr>
            <p:cNvSpPr/>
            <p:nvPr/>
          </p:nvSpPr>
          <p:spPr>
            <a:xfrm>
              <a:off x="1659323" y="2371393"/>
              <a:ext cx="1487304" cy="689375"/>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a:t>
              </a:r>
            </a:p>
          </p:txBody>
        </p:sp>
        <p:sp>
          <p:nvSpPr>
            <p:cNvPr id="58" name="Oval 57">
              <a:extLst>
                <a:ext uri="{FF2B5EF4-FFF2-40B4-BE49-F238E27FC236}">
                  <a16:creationId xmlns:a16="http://schemas.microsoft.com/office/drawing/2014/main" id="{1C702A12-20AF-B149-804A-F0D4D30DC4B3}"/>
                </a:ext>
              </a:extLst>
            </p:cNvPr>
            <p:cNvSpPr/>
            <p:nvPr/>
          </p:nvSpPr>
          <p:spPr>
            <a:xfrm>
              <a:off x="1638609" y="3189764"/>
              <a:ext cx="1487304" cy="635977"/>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59" name="Oval 58">
              <a:extLst>
                <a:ext uri="{FF2B5EF4-FFF2-40B4-BE49-F238E27FC236}">
                  <a16:creationId xmlns:a16="http://schemas.microsoft.com/office/drawing/2014/main" id="{F1CC893B-E237-A440-A77C-431C3A978CA2}"/>
                </a:ext>
              </a:extLst>
            </p:cNvPr>
            <p:cNvSpPr/>
            <p:nvPr/>
          </p:nvSpPr>
          <p:spPr>
            <a:xfrm>
              <a:off x="7966412" y="3941397"/>
              <a:ext cx="1487304" cy="764116"/>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5</a:t>
              </a:r>
            </a:p>
          </p:txBody>
        </p:sp>
        <p:sp>
          <p:nvSpPr>
            <p:cNvPr id="60" name="Oval 59">
              <a:extLst>
                <a:ext uri="{FF2B5EF4-FFF2-40B4-BE49-F238E27FC236}">
                  <a16:creationId xmlns:a16="http://schemas.microsoft.com/office/drawing/2014/main" id="{D1452BFE-9248-444D-809F-31158F13FBAC}"/>
                </a:ext>
              </a:extLst>
            </p:cNvPr>
            <p:cNvSpPr/>
            <p:nvPr/>
          </p:nvSpPr>
          <p:spPr>
            <a:xfrm>
              <a:off x="7987131" y="4790905"/>
              <a:ext cx="1466585" cy="689658"/>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7</a:t>
              </a:r>
            </a:p>
          </p:txBody>
        </p:sp>
        <p:sp>
          <p:nvSpPr>
            <p:cNvPr id="61" name="Oval 60">
              <a:extLst>
                <a:ext uri="{FF2B5EF4-FFF2-40B4-BE49-F238E27FC236}">
                  <a16:creationId xmlns:a16="http://schemas.microsoft.com/office/drawing/2014/main" id="{36559F53-B97D-B049-AAAE-4720AA73D035}"/>
                </a:ext>
              </a:extLst>
            </p:cNvPr>
            <p:cNvSpPr/>
            <p:nvPr/>
          </p:nvSpPr>
          <p:spPr>
            <a:xfrm>
              <a:off x="6408434" y="3941397"/>
              <a:ext cx="1454348" cy="764116"/>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16</a:t>
              </a:r>
            </a:p>
          </p:txBody>
        </p:sp>
        <p:sp>
          <p:nvSpPr>
            <p:cNvPr id="62" name="Oval 61">
              <a:extLst>
                <a:ext uri="{FF2B5EF4-FFF2-40B4-BE49-F238E27FC236}">
                  <a16:creationId xmlns:a16="http://schemas.microsoft.com/office/drawing/2014/main" id="{3383D6D3-A5F1-834D-AEAC-CEEA4F3E8C73}"/>
                </a:ext>
              </a:extLst>
            </p:cNvPr>
            <p:cNvSpPr/>
            <p:nvPr/>
          </p:nvSpPr>
          <p:spPr>
            <a:xfrm>
              <a:off x="6407342" y="4806974"/>
              <a:ext cx="1447741" cy="662070"/>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4</a:t>
              </a:r>
            </a:p>
          </p:txBody>
        </p:sp>
        <p:sp>
          <p:nvSpPr>
            <p:cNvPr id="63" name="Oval 62">
              <a:extLst>
                <a:ext uri="{FF2B5EF4-FFF2-40B4-BE49-F238E27FC236}">
                  <a16:creationId xmlns:a16="http://schemas.microsoft.com/office/drawing/2014/main" id="{FF38425C-2C96-C84F-AA4C-D0CDC9BE6AAA}"/>
                </a:ext>
              </a:extLst>
            </p:cNvPr>
            <p:cNvSpPr/>
            <p:nvPr/>
          </p:nvSpPr>
          <p:spPr>
            <a:xfrm>
              <a:off x="4819165" y="3927980"/>
              <a:ext cx="1487304" cy="764116"/>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11</a:t>
              </a:r>
            </a:p>
          </p:txBody>
        </p:sp>
        <p:sp>
          <p:nvSpPr>
            <p:cNvPr id="64" name="Oval 63">
              <a:extLst>
                <a:ext uri="{FF2B5EF4-FFF2-40B4-BE49-F238E27FC236}">
                  <a16:creationId xmlns:a16="http://schemas.microsoft.com/office/drawing/2014/main" id="{FE6F79DE-7491-2D41-A0E4-FDE6E6E592D3}"/>
                </a:ext>
              </a:extLst>
            </p:cNvPr>
            <p:cNvSpPr/>
            <p:nvPr/>
          </p:nvSpPr>
          <p:spPr>
            <a:xfrm>
              <a:off x="4794605" y="4806974"/>
              <a:ext cx="1487304" cy="673588"/>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6</a:t>
              </a:r>
            </a:p>
          </p:txBody>
        </p:sp>
        <p:sp>
          <p:nvSpPr>
            <p:cNvPr id="65" name="Oval 64">
              <a:extLst>
                <a:ext uri="{FF2B5EF4-FFF2-40B4-BE49-F238E27FC236}">
                  <a16:creationId xmlns:a16="http://schemas.microsoft.com/office/drawing/2014/main" id="{0E002B34-7321-1C45-8BAA-2E84D213A7A3}"/>
                </a:ext>
              </a:extLst>
            </p:cNvPr>
            <p:cNvSpPr/>
            <p:nvPr/>
          </p:nvSpPr>
          <p:spPr>
            <a:xfrm>
              <a:off x="3219091" y="3978300"/>
              <a:ext cx="1487304" cy="677959"/>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5</a:t>
              </a:r>
            </a:p>
          </p:txBody>
        </p:sp>
        <p:sp>
          <p:nvSpPr>
            <p:cNvPr id="66" name="Oval 65">
              <a:extLst>
                <a:ext uri="{FF2B5EF4-FFF2-40B4-BE49-F238E27FC236}">
                  <a16:creationId xmlns:a16="http://schemas.microsoft.com/office/drawing/2014/main" id="{9894117D-DC02-DD40-BF21-702678ACE459}"/>
                </a:ext>
              </a:extLst>
            </p:cNvPr>
            <p:cNvSpPr/>
            <p:nvPr/>
          </p:nvSpPr>
          <p:spPr>
            <a:xfrm>
              <a:off x="3249962" y="4798507"/>
              <a:ext cx="1456433" cy="690533"/>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9</a:t>
              </a:r>
            </a:p>
          </p:txBody>
        </p:sp>
        <p:sp>
          <p:nvSpPr>
            <p:cNvPr id="67" name="Oval 66">
              <a:extLst>
                <a:ext uri="{FF2B5EF4-FFF2-40B4-BE49-F238E27FC236}">
                  <a16:creationId xmlns:a16="http://schemas.microsoft.com/office/drawing/2014/main" id="{FC270FE7-ECFE-CC40-8572-1493D1E0EA57}"/>
                </a:ext>
              </a:extLst>
            </p:cNvPr>
            <p:cNvSpPr/>
            <p:nvPr/>
          </p:nvSpPr>
          <p:spPr>
            <a:xfrm>
              <a:off x="1643497" y="3951608"/>
              <a:ext cx="1487304" cy="703316"/>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68" name="Oval 67">
              <a:extLst>
                <a:ext uri="{FF2B5EF4-FFF2-40B4-BE49-F238E27FC236}">
                  <a16:creationId xmlns:a16="http://schemas.microsoft.com/office/drawing/2014/main" id="{30DD9B27-88FC-2F4A-BCDA-00634DD033F2}"/>
                </a:ext>
              </a:extLst>
            </p:cNvPr>
            <p:cNvSpPr/>
            <p:nvPr/>
          </p:nvSpPr>
          <p:spPr>
            <a:xfrm>
              <a:off x="1643385" y="4815446"/>
              <a:ext cx="1487304" cy="653605"/>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18</a:t>
              </a:r>
            </a:p>
          </p:txBody>
        </p:sp>
        <p:cxnSp>
          <p:nvCxnSpPr>
            <p:cNvPr id="70" name="Straight Connector 69">
              <a:extLst>
                <a:ext uri="{FF2B5EF4-FFF2-40B4-BE49-F238E27FC236}">
                  <a16:creationId xmlns:a16="http://schemas.microsoft.com/office/drawing/2014/main" id="{4AADEE42-A9FC-4DE7-A470-E1867B42DEA8}"/>
                </a:ext>
              </a:extLst>
            </p:cNvPr>
            <p:cNvCxnSpPr>
              <a:cxnSpLocks/>
            </p:cNvCxnSpPr>
            <p:nvPr/>
          </p:nvCxnSpPr>
          <p:spPr>
            <a:xfrm>
              <a:off x="891625" y="1481492"/>
              <a:ext cx="8640235"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C41C81C-5EF4-4DDD-9B04-F508C4DDC8B3}"/>
                </a:ext>
              </a:extLst>
            </p:cNvPr>
            <p:cNvCxnSpPr>
              <a:cxnSpLocks/>
            </p:cNvCxnSpPr>
            <p:nvPr/>
          </p:nvCxnSpPr>
          <p:spPr>
            <a:xfrm>
              <a:off x="880100" y="3113441"/>
              <a:ext cx="8630580"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98488BB-DBF8-43DD-AAE1-EBD93C4A85F2}"/>
                </a:ext>
              </a:extLst>
            </p:cNvPr>
            <p:cNvCxnSpPr>
              <a:cxnSpLocks/>
            </p:cNvCxnSpPr>
            <p:nvPr/>
          </p:nvCxnSpPr>
          <p:spPr>
            <a:xfrm>
              <a:off x="880100" y="3902021"/>
              <a:ext cx="8639413"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B406FCF-FBE3-42B6-8374-D6F25E06F9C5}"/>
                </a:ext>
              </a:extLst>
            </p:cNvPr>
            <p:cNvCxnSpPr>
              <a:cxnSpLocks/>
            </p:cNvCxnSpPr>
            <p:nvPr/>
          </p:nvCxnSpPr>
          <p:spPr>
            <a:xfrm>
              <a:off x="880100" y="4743275"/>
              <a:ext cx="8651760" cy="8467"/>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6B63D21-5FC3-4B14-90E2-4B7A03B10E9C}"/>
                </a:ext>
              </a:extLst>
            </p:cNvPr>
            <p:cNvCxnSpPr>
              <a:cxnSpLocks/>
            </p:cNvCxnSpPr>
            <p:nvPr/>
          </p:nvCxnSpPr>
          <p:spPr>
            <a:xfrm>
              <a:off x="891625" y="5556070"/>
              <a:ext cx="8610223" cy="5"/>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0FF767BE-D1D6-4DB0-80A5-A825F70F6F53}"/>
                </a:ext>
              </a:extLst>
            </p:cNvPr>
            <p:cNvCxnSpPr>
              <a:cxnSpLocks/>
            </p:cNvCxnSpPr>
            <p:nvPr/>
          </p:nvCxnSpPr>
          <p:spPr>
            <a:xfrm>
              <a:off x="880100" y="2309780"/>
              <a:ext cx="8651760" cy="12028"/>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AB50CA7-B495-402C-87A7-676DC6042C56}"/>
                </a:ext>
              </a:extLst>
            </p:cNvPr>
            <p:cNvCxnSpPr>
              <a:cxnSpLocks/>
            </p:cNvCxnSpPr>
            <p:nvPr/>
          </p:nvCxnSpPr>
          <p:spPr>
            <a:xfrm flipH="1">
              <a:off x="1595622" y="147937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396645F-6F73-4DC0-B329-D16139D11D64}"/>
                </a:ext>
              </a:extLst>
            </p:cNvPr>
            <p:cNvCxnSpPr>
              <a:cxnSpLocks/>
            </p:cNvCxnSpPr>
            <p:nvPr/>
          </p:nvCxnSpPr>
          <p:spPr>
            <a:xfrm flipH="1">
              <a:off x="3170666" y="1471503"/>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CC63836-873F-4452-86F9-5D2418D18A7B}"/>
                </a:ext>
              </a:extLst>
            </p:cNvPr>
            <p:cNvCxnSpPr>
              <a:cxnSpLocks/>
            </p:cNvCxnSpPr>
            <p:nvPr/>
          </p:nvCxnSpPr>
          <p:spPr>
            <a:xfrm flipH="1">
              <a:off x="4757103" y="147937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2592F3CD-F724-4698-843F-6C3E1C4A2534}"/>
                </a:ext>
              </a:extLst>
            </p:cNvPr>
            <p:cNvCxnSpPr>
              <a:cxnSpLocks/>
            </p:cNvCxnSpPr>
            <p:nvPr/>
          </p:nvCxnSpPr>
          <p:spPr>
            <a:xfrm flipH="1">
              <a:off x="6365957" y="1496170"/>
              <a:ext cx="7417" cy="4635574"/>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524444D8-9736-4327-816E-7FF3CB199334}"/>
                </a:ext>
              </a:extLst>
            </p:cNvPr>
            <p:cNvCxnSpPr>
              <a:cxnSpLocks/>
            </p:cNvCxnSpPr>
            <p:nvPr/>
          </p:nvCxnSpPr>
          <p:spPr>
            <a:xfrm flipH="1">
              <a:off x="7908085" y="1487908"/>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400ACDE-2E19-45AF-827D-A5D42B4795E8}"/>
                </a:ext>
              </a:extLst>
            </p:cNvPr>
            <p:cNvCxnSpPr>
              <a:cxnSpLocks/>
            </p:cNvCxnSpPr>
            <p:nvPr/>
          </p:nvCxnSpPr>
          <p:spPr>
            <a:xfrm flipH="1">
              <a:off x="9501848" y="147937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DCF9882-381C-461F-AABF-B41C36BC9BE8}"/>
                </a:ext>
              </a:extLst>
            </p:cNvPr>
            <p:cNvCxnSpPr>
              <a:cxnSpLocks/>
            </p:cNvCxnSpPr>
            <p:nvPr/>
          </p:nvCxnSpPr>
          <p:spPr>
            <a:xfrm flipH="1">
              <a:off x="879191" y="146885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21130910-EF69-495F-92E9-2FCEAAA9B352}"/>
                </a:ext>
              </a:extLst>
            </p:cNvPr>
            <p:cNvCxnSpPr>
              <a:cxnSpLocks/>
            </p:cNvCxnSpPr>
            <p:nvPr/>
          </p:nvCxnSpPr>
          <p:spPr>
            <a:xfrm>
              <a:off x="861712" y="6137100"/>
              <a:ext cx="8651760" cy="8467"/>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14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a:xfrm>
            <a:off x="400039" y="146597"/>
            <a:ext cx="10911600" cy="1125611"/>
          </a:xfrm>
        </p:spPr>
        <p:txBody>
          <a:bodyPr>
            <a:normAutofit/>
          </a:bodyPr>
          <a:lstStyle/>
          <a:p>
            <a:r>
              <a:rPr lang="en-GB" dirty="0">
                <a:ea typeface="ＭＳ Ｐゴシック"/>
              </a:rPr>
              <a:t>… with drilldowns into sectors …</a:t>
            </a:r>
            <a:br>
              <a:rPr lang="en-GB" dirty="0">
                <a:ea typeface="ＭＳ Ｐゴシック"/>
              </a:rPr>
            </a:br>
            <a:r>
              <a:rPr lang="en-GB" dirty="0">
                <a:solidFill>
                  <a:srgbClr val="7030A0"/>
                </a:solidFill>
                <a:ea typeface="ＭＳ Ｐゴシック"/>
              </a:rPr>
              <a:t>… con </a:t>
            </a:r>
            <a:r>
              <a:rPr lang="en-GB" dirty="0" err="1">
                <a:solidFill>
                  <a:srgbClr val="7030A0"/>
                </a:solidFill>
                <a:ea typeface="ＭＳ Ｐゴシック"/>
              </a:rPr>
              <a:t>profundizaciones</a:t>
            </a:r>
            <a:r>
              <a:rPr lang="en-GB" dirty="0">
                <a:solidFill>
                  <a:srgbClr val="7030A0"/>
                </a:solidFill>
                <a:ea typeface="ＭＳ Ｐゴシック"/>
              </a:rPr>
              <a:t> </a:t>
            </a:r>
            <a:r>
              <a:rPr lang="en-GB" dirty="0" err="1">
                <a:solidFill>
                  <a:srgbClr val="7030A0"/>
                </a:solidFill>
                <a:ea typeface="ＭＳ Ｐゴシック"/>
              </a:rPr>
              <a:t>en</a:t>
            </a:r>
            <a:r>
              <a:rPr lang="en-GB" dirty="0">
                <a:solidFill>
                  <a:srgbClr val="7030A0"/>
                </a:solidFill>
                <a:ea typeface="ＭＳ Ｐゴシック"/>
              </a:rPr>
              <a:t> </a:t>
            </a:r>
            <a:r>
              <a:rPr lang="en-GB" dirty="0" err="1">
                <a:solidFill>
                  <a:srgbClr val="7030A0"/>
                </a:solidFill>
                <a:ea typeface="ＭＳ Ｐゴシック"/>
              </a:rPr>
              <a:t>sectores</a:t>
            </a:r>
            <a:r>
              <a:rPr lang="en-GB" dirty="0">
                <a:solidFill>
                  <a:srgbClr val="7030A0"/>
                </a:solidFill>
                <a:ea typeface="ＭＳ Ｐゴシック"/>
              </a:rPr>
              <a:t> …</a:t>
            </a:r>
          </a:p>
        </p:txBody>
      </p:sp>
      <p:graphicFrame>
        <p:nvGraphicFramePr>
          <p:cNvPr id="4" name="Content Placeholder 3">
            <a:extLst>
              <a:ext uri="{FF2B5EF4-FFF2-40B4-BE49-F238E27FC236}">
                <a16:creationId xmlns:a16="http://schemas.microsoft.com/office/drawing/2014/main" id="{C2BC83E5-28FA-9341-8906-4D37B15C041A}"/>
              </a:ext>
            </a:extLst>
          </p:cNvPr>
          <p:cNvGraphicFramePr>
            <a:graphicFrameLocks noGrp="1"/>
          </p:cNvGraphicFramePr>
          <p:nvPr>
            <p:ph idx="1"/>
            <p:extLst>
              <p:ext uri="{D42A27DB-BD31-4B8C-83A1-F6EECF244321}">
                <p14:modId xmlns:p14="http://schemas.microsoft.com/office/powerpoint/2010/main" val="570103229"/>
              </p:ext>
            </p:extLst>
          </p:nvPr>
        </p:nvGraphicFramePr>
        <p:xfrm>
          <a:off x="471488" y="1454150"/>
          <a:ext cx="10912475" cy="4722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47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a:xfrm>
            <a:off x="360281" y="170452"/>
            <a:ext cx="10911600" cy="1173318"/>
          </a:xfrm>
        </p:spPr>
        <p:txBody>
          <a:bodyPr>
            <a:normAutofit/>
          </a:bodyPr>
          <a:lstStyle/>
          <a:p>
            <a:r>
              <a:rPr lang="en-GB" dirty="0">
                <a:ea typeface="ＭＳ Ｐゴシック"/>
              </a:rPr>
              <a:t>… and highlight attention areas e.g. GDP</a:t>
            </a:r>
            <a:br>
              <a:rPr lang="en-GB" dirty="0">
                <a:ea typeface="ＭＳ Ｐゴシック"/>
              </a:rPr>
            </a:br>
            <a:r>
              <a:rPr lang="es-ES" dirty="0">
                <a:solidFill>
                  <a:srgbClr val="7030A0"/>
                </a:solidFill>
                <a:ea typeface="ＭＳ Ｐゴシック"/>
              </a:rPr>
              <a:t>… y resaltar áreas de atención, p. PIB</a:t>
            </a:r>
            <a:endParaRPr lang="en-GB" dirty="0">
              <a:solidFill>
                <a:srgbClr val="7030A0"/>
              </a:solidFill>
              <a:ea typeface="ＭＳ Ｐゴシック"/>
            </a:endParaRPr>
          </a:p>
        </p:txBody>
      </p:sp>
      <p:pic>
        <p:nvPicPr>
          <p:cNvPr id="6" name="Picture 5">
            <a:extLst>
              <a:ext uri="{FF2B5EF4-FFF2-40B4-BE49-F238E27FC236}">
                <a16:creationId xmlns:a16="http://schemas.microsoft.com/office/drawing/2014/main" id="{DA7A3CCD-3EE0-5942-91B2-5967FAD20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6322" y="1536758"/>
            <a:ext cx="8605962" cy="4963688"/>
          </a:xfrm>
          <a:prstGeom prst="rect">
            <a:avLst/>
          </a:prstGeom>
        </p:spPr>
      </p:pic>
    </p:spTree>
    <p:extLst>
      <p:ext uri="{BB962C8B-B14F-4D97-AF65-F5344CB8AC3E}">
        <p14:creationId xmlns:p14="http://schemas.microsoft.com/office/powerpoint/2010/main" val="222697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a:xfrm>
            <a:off x="328477" y="0"/>
            <a:ext cx="10911600" cy="1121134"/>
          </a:xfrm>
        </p:spPr>
        <p:txBody>
          <a:bodyPr>
            <a:normAutofit/>
          </a:bodyPr>
          <a:lstStyle/>
          <a:p>
            <a:r>
              <a:rPr lang="en-GB" dirty="0">
                <a:ea typeface="ＭＳ Ｐゴシック"/>
              </a:rPr>
              <a:t>… and highlight attention areas e.g. threat vectors</a:t>
            </a:r>
            <a:br>
              <a:rPr lang="en-GB" dirty="0">
                <a:ea typeface="ＭＳ Ｐゴシック"/>
              </a:rPr>
            </a:br>
            <a:r>
              <a:rPr lang="es-ES" dirty="0">
                <a:solidFill>
                  <a:srgbClr val="7030A0"/>
                </a:solidFill>
                <a:ea typeface="ＭＳ Ｐゴシック"/>
              </a:rPr>
              <a:t>… y resaltar áreas de atención, p. Vectores de amenazas</a:t>
            </a:r>
            <a:endParaRPr lang="en-GB" dirty="0">
              <a:solidFill>
                <a:srgbClr val="7030A0"/>
              </a:solidFill>
              <a:ea typeface="ＭＳ Ｐゴシック"/>
            </a:endParaRPr>
          </a:p>
        </p:txBody>
      </p:sp>
      <p:pic>
        <p:nvPicPr>
          <p:cNvPr id="2" name="Picture 1">
            <a:extLst>
              <a:ext uri="{FF2B5EF4-FFF2-40B4-BE49-F238E27FC236}">
                <a16:creationId xmlns:a16="http://schemas.microsoft.com/office/drawing/2014/main" id="{B7F35893-217F-AC4C-8F3E-03838330B3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5708" y="1496115"/>
            <a:ext cx="8428892" cy="4861557"/>
          </a:xfrm>
          <a:prstGeom prst="rect">
            <a:avLst/>
          </a:prstGeom>
        </p:spPr>
      </p:pic>
    </p:spTree>
    <p:extLst>
      <p:ext uri="{BB962C8B-B14F-4D97-AF65-F5344CB8AC3E}">
        <p14:creationId xmlns:p14="http://schemas.microsoft.com/office/powerpoint/2010/main" val="1183051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a:xfrm>
            <a:off x="304621" y="-1"/>
            <a:ext cx="11574627" cy="1486895"/>
          </a:xfrm>
        </p:spPr>
        <p:txBody>
          <a:bodyPr>
            <a:normAutofit/>
          </a:bodyPr>
          <a:lstStyle/>
          <a:p>
            <a:r>
              <a:rPr lang="en-GB" dirty="0">
                <a:ea typeface="ＭＳ Ｐゴシック"/>
              </a:rPr>
              <a:t>… and highlight attention areas e.g. threat intelligence</a:t>
            </a:r>
            <a:br>
              <a:rPr lang="en-GB" dirty="0">
                <a:ea typeface="ＭＳ Ｐゴシック"/>
              </a:rPr>
            </a:br>
            <a:r>
              <a:rPr lang="es-ES" dirty="0">
                <a:solidFill>
                  <a:srgbClr val="7030A0"/>
                </a:solidFill>
                <a:ea typeface="ＭＳ Ｐゴシック"/>
              </a:rPr>
              <a:t>… y resaltar áreas de atención, p. inteligencia de amenazas</a:t>
            </a:r>
            <a:endParaRPr lang="en-GB" dirty="0">
              <a:solidFill>
                <a:srgbClr val="7030A0"/>
              </a:solidFill>
              <a:ea typeface="ＭＳ Ｐゴシック"/>
            </a:endParaRPr>
          </a:p>
        </p:txBody>
      </p:sp>
      <p:pic>
        <p:nvPicPr>
          <p:cNvPr id="5" name="Picture 4">
            <a:extLst>
              <a:ext uri="{FF2B5EF4-FFF2-40B4-BE49-F238E27FC236}">
                <a16:creationId xmlns:a16="http://schemas.microsoft.com/office/drawing/2014/main" id="{56A1F59B-6D73-4205-92C9-4E68E5904AEC}"/>
              </a:ext>
            </a:extLst>
          </p:cNvPr>
          <p:cNvPicPr>
            <a:picLocks noChangeAspect="1"/>
          </p:cNvPicPr>
          <p:nvPr/>
        </p:nvPicPr>
        <p:blipFill>
          <a:blip r:embed="rId3"/>
          <a:stretch>
            <a:fillRect/>
          </a:stretch>
        </p:blipFill>
        <p:spPr>
          <a:xfrm>
            <a:off x="1255391" y="1428175"/>
            <a:ext cx="9681217" cy="5265547"/>
          </a:xfrm>
          <a:prstGeom prst="rect">
            <a:avLst/>
          </a:prstGeom>
        </p:spPr>
      </p:pic>
    </p:spTree>
    <p:extLst>
      <p:ext uri="{BB962C8B-B14F-4D97-AF65-F5344CB8AC3E}">
        <p14:creationId xmlns:p14="http://schemas.microsoft.com/office/powerpoint/2010/main" val="3825847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3972F46-9DED-F246-94D8-D9D3D536C760}"/>
              </a:ext>
            </a:extLst>
          </p:cNvPr>
          <p:cNvSpPr>
            <a:spLocks noGrp="1"/>
          </p:cNvSpPr>
          <p:nvPr>
            <p:ph type="title"/>
          </p:nvPr>
        </p:nvSpPr>
        <p:spPr>
          <a:xfrm>
            <a:off x="241012" y="-1"/>
            <a:ext cx="11892678" cy="1502797"/>
          </a:xfrm>
        </p:spPr>
        <p:txBody>
          <a:bodyPr>
            <a:normAutofit/>
          </a:bodyPr>
          <a:lstStyle/>
          <a:p>
            <a:r>
              <a:rPr lang="en-GB" dirty="0"/>
              <a:t>The data can generate </a:t>
            </a:r>
            <a:r>
              <a:rPr lang="en-GB" altLang="en-US" dirty="0"/>
              <a:t>understanding of dependencies</a:t>
            </a:r>
            <a:br>
              <a:rPr lang="en-GB" altLang="en-US" dirty="0"/>
            </a:br>
            <a:r>
              <a:rPr lang="es-ES" altLang="en-US" dirty="0">
                <a:solidFill>
                  <a:srgbClr val="7030A0"/>
                </a:solidFill>
              </a:rPr>
              <a:t>Los datos pueden generar comprensión de las dependencias.</a:t>
            </a:r>
            <a:endParaRPr lang="en-GB" altLang="en-US" dirty="0">
              <a:solidFill>
                <a:srgbClr val="7030A0"/>
              </a:solidFill>
            </a:endParaRPr>
          </a:p>
        </p:txBody>
      </p:sp>
      <p:sp>
        <p:nvSpPr>
          <p:cNvPr id="21507" name="TextBox 12">
            <a:extLst>
              <a:ext uri="{FF2B5EF4-FFF2-40B4-BE49-F238E27FC236}">
                <a16:creationId xmlns:a16="http://schemas.microsoft.com/office/drawing/2014/main" id="{82DF530C-4E69-184F-8739-26D397C83040}"/>
              </a:ext>
            </a:extLst>
          </p:cNvPr>
          <p:cNvSpPr txBox="1">
            <a:spLocks noChangeArrowheads="1"/>
          </p:cNvSpPr>
          <p:nvPr/>
        </p:nvSpPr>
        <p:spPr bwMode="auto">
          <a:xfrm>
            <a:off x="1755774" y="6015567"/>
            <a:ext cx="8680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200" b="1" dirty="0"/>
              <a:t>A simplified view of interdependence of critical infrastructure</a:t>
            </a:r>
            <a:br>
              <a:rPr lang="en-GB" altLang="en-US" sz="1200" b="1" dirty="0"/>
            </a:br>
            <a:r>
              <a:rPr lang="en-GB" altLang="en-US" sz="1200" dirty="0"/>
              <a:t>Source:  NARUC (The National Association of Regulatory Utility Commissioners) (2005) Technical assistance brief on critical infrastructure protection “Utility and network interdependencies: what state regulators need to know”</a:t>
            </a:r>
          </a:p>
        </p:txBody>
      </p:sp>
      <p:pic>
        <p:nvPicPr>
          <p:cNvPr id="21508" name="Picture 1">
            <a:extLst>
              <a:ext uri="{FF2B5EF4-FFF2-40B4-BE49-F238E27FC236}">
                <a16:creationId xmlns:a16="http://schemas.microsoft.com/office/drawing/2014/main" id="{21D21320-24C7-6447-A5F8-C25B668FB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442532"/>
            <a:ext cx="7924801" cy="450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2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3"/>
          <p:cNvSpPr txBox="1">
            <a:spLocks noGrp="1"/>
          </p:cNvSpPr>
          <p:nvPr>
            <p:ph type="title"/>
          </p:nvPr>
        </p:nvSpPr>
        <p:spPr>
          <a:xfrm>
            <a:off x="272818" y="0"/>
            <a:ext cx="9777993" cy="2059388"/>
          </a:xfrm>
        </p:spPr>
        <p:txBody>
          <a:bodyPr>
            <a:noAutofit/>
          </a:bodyPr>
          <a:lstStyle>
            <a:lvl1pPr>
              <a:defRPr>
                <a:solidFill>
                  <a:srgbClr val="00B050"/>
                </a:solidFill>
              </a:defRPr>
            </a:lvl1pPr>
          </a:lstStyle>
          <a:p>
            <a:r>
              <a:rPr lang="en-GB" dirty="0">
                <a:solidFill>
                  <a:schemeClr val="accent1"/>
                </a:solidFill>
              </a:rPr>
              <a:t>Our country has critical national infrastructure (CNI) that is vital for our prosperity</a:t>
            </a:r>
            <a:br>
              <a:rPr lang="en-GB" dirty="0">
                <a:solidFill>
                  <a:schemeClr val="accent1"/>
                </a:solidFill>
              </a:rPr>
            </a:br>
            <a:r>
              <a:rPr lang="es-ES" dirty="0">
                <a:solidFill>
                  <a:srgbClr val="7030A0"/>
                </a:solidFill>
              </a:rPr>
              <a:t>Nuestro país tiene una infraestructura nacional crítica (CNI) que es vital para nuestra prosperidad.</a:t>
            </a:r>
            <a:endParaRPr lang="en-GB" dirty="0">
              <a:solidFill>
                <a:srgbClr val="7030A0"/>
              </a:solidFill>
            </a:endParaRPr>
          </a:p>
        </p:txBody>
      </p:sp>
      <p:sp>
        <p:nvSpPr>
          <p:cNvPr id="2" name="Content Placeholder 1">
            <a:extLst>
              <a:ext uri="{FF2B5EF4-FFF2-40B4-BE49-F238E27FC236}">
                <a16:creationId xmlns:a16="http://schemas.microsoft.com/office/drawing/2014/main" id="{2CB42CC1-C79C-43CD-8C39-9CBBE5F7A2D9}"/>
              </a:ext>
            </a:extLst>
          </p:cNvPr>
          <p:cNvSpPr>
            <a:spLocks noGrp="1"/>
          </p:cNvSpPr>
          <p:nvPr>
            <p:ph idx="1"/>
          </p:nvPr>
        </p:nvSpPr>
        <p:spPr>
          <a:xfrm>
            <a:off x="6395764" y="2252520"/>
            <a:ext cx="4987436" cy="4548667"/>
          </a:xfrm>
        </p:spPr>
        <p:txBody>
          <a:bodyPr vert="horz" lIns="0" tIns="0" rIns="0" bIns="0" rtlCol="0" anchor="t">
            <a:normAutofit/>
          </a:bodyPr>
          <a:lstStyle/>
          <a:p>
            <a:r>
              <a:rPr lang="en-GB" dirty="0"/>
              <a:t>For reference, the critical information infrastructure (CII) is a subset of the critical national infrastructure (CNI)</a:t>
            </a:r>
          </a:p>
          <a:p>
            <a:endParaRPr lang="en-GB" dirty="0"/>
          </a:p>
          <a:p>
            <a:r>
              <a:rPr lang="es-ES" dirty="0">
                <a:solidFill>
                  <a:srgbClr val="7030A0"/>
                </a:solidFill>
              </a:rPr>
              <a:t>Como referencia, la infraestructura de información crítica (IIC) es un subconjunto de la infraestructura nacional crítica (CNI)</a:t>
            </a:r>
            <a:endParaRPr lang="en-GB" dirty="0">
              <a:solidFill>
                <a:srgbClr val="7030A0"/>
              </a:solidFill>
            </a:endParaRPr>
          </a:p>
        </p:txBody>
      </p:sp>
      <p:pic>
        <p:nvPicPr>
          <p:cNvPr id="39" name="Picture 38">
            <a:extLst>
              <a:ext uri="{FF2B5EF4-FFF2-40B4-BE49-F238E27FC236}">
                <a16:creationId xmlns:a16="http://schemas.microsoft.com/office/drawing/2014/main" id="{8CAA52C5-306A-EA4F-A4C6-B2F14754CD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05" y="2252521"/>
            <a:ext cx="5700083" cy="4548667"/>
          </a:xfrm>
          <a:prstGeom prst="rect">
            <a:avLst/>
          </a:prstGeom>
        </p:spPr>
      </p:pic>
      <p:sp>
        <p:nvSpPr>
          <p:cNvPr id="6" name="Oval 5">
            <a:extLst>
              <a:ext uri="{FF2B5EF4-FFF2-40B4-BE49-F238E27FC236}">
                <a16:creationId xmlns:a16="http://schemas.microsoft.com/office/drawing/2014/main" id="{751E2EAD-E75A-C944-A8DF-4BDC9D79446B}"/>
              </a:ext>
            </a:extLst>
          </p:cNvPr>
          <p:cNvSpPr/>
          <p:nvPr/>
        </p:nvSpPr>
        <p:spPr>
          <a:xfrm>
            <a:off x="2472745" y="3478434"/>
            <a:ext cx="2146479" cy="2094964"/>
          </a:xfrm>
          <a:prstGeom prst="ellipse">
            <a:avLst/>
          </a:prstGeom>
          <a:solidFill>
            <a:srgbClr val="103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Critical Information Infrastructure</a:t>
            </a:r>
          </a:p>
        </p:txBody>
      </p:sp>
    </p:spTree>
    <p:extLst>
      <p:ext uri="{BB962C8B-B14F-4D97-AF65-F5344CB8AC3E}">
        <p14:creationId xmlns:p14="http://schemas.microsoft.com/office/powerpoint/2010/main" val="24308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D05B603-CEFA-794B-A3BE-109C8CB5DC6C}"/>
              </a:ext>
            </a:extLst>
          </p:cNvPr>
          <p:cNvSpPr>
            <a:spLocks noGrp="1"/>
          </p:cNvSpPr>
          <p:nvPr>
            <p:ph type="title"/>
          </p:nvPr>
        </p:nvSpPr>
        <p:spPr>
          <a:xfrm>
            <a:off x="111318" y="0"/>
            <a:ext cx="11271882" cy="1793076"/>
          </a:xfrm>
        </p:spPr>
        <p:txBody>
          <a:bodyPr>
            <a:normAutofit/>
          </a:bodyPr>
          <a:lstStyle/>
          <a:p>
            <a:r>
              <a:rPr lang="en-GB" dirty="0"/>
              <a:t>NCRA Outcome: Capability and capacity development</a:t>
            </a:r>
            <a:br>
              <a:rPr lang="en-GB" dirty="0"/>
            </a:br>
            <a:r>
              <a:rPr lang="es-ES" dirty="0">
                <a:solidFill>
                  <a:srgbClr val="7030A0"/>
                </a:solidFill>
              </a:rPr>
              <a:t>Resultado de NCRA: Capacidad y desarrollo de capacidades</a:t>
            </a:r>
            <a:endParaRPr lang="en-GB" altLang="en-US" dirty="0">
              <a:solidFill>
                <a:srgbClr val="7030A0"/>
              </a:solidFill>
              <a:ea typeface="ＭＳ Ｐゴシック" panose="020B0600070205080204" pitchFamily="34" charset="-128"/>
            </a:endParaRPr>
          </a:p>
        </p:txBody>
      </p:sp>
      <p:graphicFrame>
        <p:nvGraphicFramePr>
          <p:cNvPr id="4" name="Content Placeholder 2">
            <a:extLst>
              <a:ext uri="{FF2B5EF4-FFF2-40B4-BE49-F238E27FC236}">
                <a16:creationId xmlns:a16="http://schemas.microsoft.com/office/drawing/2014/main" id="{366CA9D0-5430-9848-B865-33436E50EFA8}"/>
              </a:ext>
            </a:extLst>
          </p:cNvPr>
          <p:cNvGraphicFramePr>
            <a:graphicFrameLocks/>
          </p:cNvGraphicFramePr>
          <p:nvPr>
            <p:extLst>
              <p:ext uri="{D42A27DB-BD31-4B8C-83A1-F6EECF244321}">
                <p14:modId xmlns:p14="http://schemas.microsoft.com/office/powerpoint/2010/main" val="3444583266"/>
              </p:ext>
            </p:extLst>
          </p:nvPr>
        </p:nvGraphicFramePr>
        <p:xfrm>
          <a:off x="576902" y="1793076"/>
          <a:ext cx="11165417"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85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09F1-D151-495B-A3CA-A0968E10A73F}"/>
              </a:ext>
            </a:extLst>
          </p:cNvPr>
          <p:cNvSpPr>
            <a:spLocks noGrp="1"/>
          </p:cNvSpPr>
          <p:nvPr>
            <p:ph type="title"/>
          </p:nvPr>
        </p:nvSpPr>
        <p:spPr>
          <a:xfrm>
            <a:off x="0" y="60218"/>
            <a:ext cx="12125466" cy="1267650"/>
          </a:xfrm>
        </p:spPr>
        <p:txBody>
          <a:bodyPr>
            <a:normAutofit/>
          </a:bodyPr>
          <a:lstStyle/>
          <a:p>
            <a:r>
              <a:rPr lang="en-GB" dirty="0"/>
              <a:t>NCRA Outcome: Capability and capacity development</a:t>
            </a:r>
            <a:br>
              <a:rPr lang="en-GB" dirty="0"/>
            </a:br>
            <a:r>
              <a:rPr lang="es-ES" dirty="0">
                <a:solidFill>
                  <a:srgbClr val="7030A0"/>
                </a:solidFill>
              </a:rPr>
              <a:t>Resultado de NCRA: Capacidad y desarrollo de capacidades</a:t>
            </a:r>
            <a:endParaRPr lang="en-GB" dirty="0">
              <a:solidFill>
                <a:srgbClr val="7030A0"/>
              </a:solidFill>
            </a:endParaRPr>
          </a:p>
        </p:txBody>
      </p:sp>
      <p:pic>
        <p:nvPicPr>
          <p:cNvPr id="11" name="Picture 10">
            <a:extLst>
              <a:ext uri="{FF2B5EF4-FFF2-40B4-BE49-F238E27FC236}">
                <a16:creationId xmlns:a16="http://schemas.microsoft.com/office/drawing/2014/main" id="{29C8B5D9-163A-4FAE-A3A1-0FC2EC41ED8D}"/>
              </a:ext>
            </a:extLst>
          </p:cNvPr>
          <p:cNvPicPr>
            <a:picLocks noChangeAspect="1"/>
          </p:cNvPicPr>
          <p:nvPr/>
        </p:nvPicPr>
        <p:blipFill>
          <a:blip r:embed="rId3"/>
          <a:stretch>
            <a:fillRect/>
          </a:stretch>
        </p:blipFill>
        <p:spPr>
          <a:xfrm>
            <a:off x="66533" y="1095376"/>
            <a:ext cx="12058933" cy="5553937"/>
          </a:xfrm>
          <a:prstGeom prst="rect">
            <a:avLst/>
          </a:prstGeom>
        </p:spPr>
      </p:pic>
    </p:spTree>
    <p:extLst>
      <p:ext uri="{BB962C8B-B14F-4D97-AF65-F5344CB8AC3E}">
        <p14:creationId xmlns:p14="http://schemas.microsoft.com/office/powerpoint/2010/main" val="1068831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title"/>
          </p:nvPr>
        </p:nvSpPr>
        <p:spPr>
          <a:xfrm>
            <a:off x="471600" y="766800"/>
            <a:ext cx="10911600" cy="5358428"/>
          </a:xfrm>
        </p:spPr>
        <p:txBody>
          <a:bodyPr>
            <a:normAutofit/>
          </a:bodyPr>
          <a:lstStyle/>
          <a:p>
            <a:pPr algn="ctr"/>
            <a:r>
              <a:rPr lang="en-GB" altLang="en-US" sz="3733" dirty="0">
                <a:ea typeface="ＭＳ Ｐゴシック" panose="020B0600070205080204" pitchFamily="34" charset="-128"/>
              </a:rPr>
              <a:t>How the NCRA data will be kept secure?</a:t>
            </a:r>
            <a:br>
              <a:rPr lang="en-GB" altLang="en-US" sz="3733" dirty="0">
                <a:ea typeface="ＭＳ Ｐゴシック" panose="020B0600070205080204" pitchFamily="34" charset="-128"/>
              </a:rPr>
            </a:br>
            <a:br>
              <a:rPr lang="en-GB" altLang="en-US" sz="3733" dirty="0">
                <a:ea typeface="ＭＳ Ｐゴシック" panose="020B0600070205080204" pitchFamily="34" charset="-128"/>
              </a:rPr>
            </a:br>
            <a:r>
              <a:rPr lang="es-ES" altLang="en-US" sz="3733" dirty="0">
                <a:solidFill>
                  <a:srgbClr val="7030A0"/>
                </a:solidFill>
                <a:ea typeface="ＭＳ Ｐゴシック" panose="020B0600070205080204" pitchFamily="34" charset="-128"/>
              </a:rPr>
              <a:t>¿Cómo se mantendrán seguros los datos de la NCRA?</a:t>
            </a:r>
            <a:endParaRPr lang="en-US" altLang="en-US" sz="1333" dirty="0">
              <a:solidFill>
                <a:srgbClr val="7030A0"/>
              </a:solidFill>
              <a:ea typeface="ＭＳ Ｐゴシック" panose="020B0600070205080204" pitchFamily="34" charset="-128"/>
            </a:endParaRPr>
          </a:p>
        </p:txBody>
      </p:sp>
    </p:spTree>
    <p:extLst>
      <p:ext uri="{BB962C8B-B14F-4D97-AF65-F5344CB8AC3E}">
        <p14:creationId xmlns:p14="http://schemas.microsoft.com/office/powerpoint/2010/main" val="606526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title"/>
          </p:nvPr>
        </p:nvSpPr>
        <p:spPr>
          <a:xfrm>
            <a:off x="1832536" y="787581"/>
            <a:ext cx="8526927" cy="5488527"/>
          </a:xfrm>
        </p:spPr>
        <p:txBody>
          <a:bodyPr>
            <a:normAutofit/>
          </a:bodyPr>
          <a:lstStyle/>
          <a:p>
            <a:pPr algn="ctr"/>
            <a:r>
              <a:rPr lang="en-US" altLang="en-US" sz="3733" dirty="0">
                <a:ea typeface="ＭＳ Ｐゴシック" panose="020B0600070205080204" pitchFamily="34" charset="-128"/>
              </a:rPr>
              <a:t>Questionnaire overview session</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s-ES" altLang="en-US" sz="3733" dirty="0">
                <a:solidFill>
                  <a:srgbClr val="7030A0"/>
                </a:solidFill>
                <a:ea typeface="ＭＳ Ｐゴシック" panose="020B0600070205080204" pitchFamily="34" charset="-128"/>
              </a:rPr>
              <a:t>Sesión de resumen del cuestionario</a:t>
            </a:r>
            <a:br>
              <a:rPr lang="en-US" altLang="en-US" sz="3733" dirty="0">
                <a:ea typeface="ＭＳ Ｐゴシック" panose="020B0600070205080204" pitchFamily="34" charset="-128"/>
              </a:rPr>
            </a:b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595826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48CDA7C-5B23-48A6-AF96-CE672F28DD28}"/>
              </a:ext>
            </a:extLst>
          </p:cNvPr>
          <p:cNvSpPr/>
          <p:nvPr/>
        </p:nvSpPr>
        <p:spPr>
          <a:xfrm>
            <a:off x="4652247" y="3522097"/>
            <a:ext cx="3122595" cy="2603256"/>
          </a:xfrm>
          <a:prstGeom prst="rect">
            <a:avLst/>
          </a:prstGeom>
          <a:solidFill>
            <a:schemeClr val="accent1">
              <a:lumMod val="75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B309853-556B-4964-88BD-A221AF20835A}"/>
              </a:ext>
            </a:extLst>
          </p:cNvPr>
          <p:cNvGrpSpPr/>
          <p:nvPr/>
        </p:nvGrpSpPr>
        <p:grpSpPr>
          <a:xfrm>
            <a:off x="29147" y="332163"/>
            <a:ext cx="3366064" cy="2548916"/>
            <a:chOff x="29147" y="332163"/>
            <a:chExt cx="3366064" cy="2548916"/>
          </a:xfrm>
        </p:grpSpPr>
        <p:sp>
          <p:nvSpPr>
            <p:cNvPr id="5" name="Rectangle 4">
              <a:extLst>
                <a:ext uri="{FF2B5EF4-FFF2-40B4-BE49-F238E27FC236}">
                  <a16:creationId xmlns:a16="http://schemas.microsoft.com/office/drawing/2014/main" id="{9C9B268F-FA11-41F4-A37E-CB46B1E62432}"/>
                </a:ext>
              </a:extLst>
            </p:cNvPr>
            <p:cNvSpPr/>
            <p:nvPr/>
          </p:nvSpPr>
          <p:spPr>
            <a:xfrm>
              <a:off x="279773" y="2380833"/>
              <a:ext cx="3115438" cy="50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company’s website</a:t>
              </a:r>
            </a:p>
          </p:txBody>
        </p:sp>
        <p:sp>
          <p:nvSpPr>
            <p:cNvPr id="36" name="Rectangle 35">
              <a:extLst>
                <a:ext uri="{FF2B5EF4-FFF2-40B4-BE49-F238E27FC236}">
                  <a16:creationId xmlns:a16="http://schemas.microsoft.com/office/drawing/2014/main" id="{0E20FC5F-8FAB-4DC1-8F8F-736FFEF9B4C4}"/>
                </a:ext>
              </a:extLst>
            </p:cNvPr>
            <p:cNvSpPr/>
            <p:nvPr/>
          </p:nvSpPr>
          <p:spPr>
            <a:xfrm>
              <a:off x="29147" y="332163"/>
              <a:ext cx="3324302" cy="1372447"/>
            </a:xfrm>
            <a:prstGeom prst="rect">
              <a:avLst/>
            </a:prstGeom>
            <a:solidFill>
              <a:srgbClr val="044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Graphical user interface&#10;&#10;Description automatically generated with medium confidence">
              <a:extLst>
                <a:ext uri="{FF2B5EF4-FFF2-40B4-BE49-F238E27FC236}">
                  <a16:creationId xmlns:a16="http://schemas.microsoft.com/office/drawing/2014/main" id="{E387B0DA-9D92-4449-BA7F-54379297F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35" y="734346"/>
              <a:ext cx="1549401" cy="1549401"/>
            </a:xfrm>
            <a:prstGeom prst="rect">
              <a:avLst/>
            </a:prstGeom>
          </p:spPr>
        </p:pic>
        <p:pic>
          <p:nvPicPr>
            <p:cNvPr id="34" name="Picture 33" descr="Icon&#10;&#10;Description automatically generated">
              <a:extLst>
                <a:ext uri="{FF2B5EF4-FFF2-40B4-BE49-F238E27FC236}">
                  <a16:creationId xmlns:a16="http://schemas.microsoft.com/office/drawing/2014/main" id="{F3992408-DB1D-4DD1-BA61-4AFEC73C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69" y="1010367"/>
              <a:ext cx="1527088" cy="1527088"/>
            </a:xfrm>
            <a:prstGeom prst="rect">
              <a:avLst/>
            </a:prstGeom>
          </p:spPr>
        </p:pic>
      </p:grpSp>
      <p:grpSp>
        <p:nvGrpSpPr>
          <p:cNvPr id="8" name="Group 7">
            <a:extLst>
              <a:ext uri="{FF2B5EF4-FFF2-40B4-BE49-F238E27FC236}">
                <a16:creationId xmlns:a16="http://schemas.microsoft.com/office/drawing/2014/main" id="{BFD361B1-D726-4EC6-B57C-595EE3AE9A82}"/>
              </a:ext>
            </a:extLst>
          </p:cNvPr>
          <p:cNvGrpSpPr/>
          <p:nvPr/>
        </p:nvGrpSpPr>
        <p:grpSpPr>
          <a:xfrm>
            <a:off x="4455152" y="49586"/>
            <a:ext cx="3133668" cy="2809110"/>
            <a:chOff x="4455152" y="49586"/>
            <a:chExt cx="3133668" cy="2809110"/>
          </a:xfrm>
        </p:grpSpPr>
        <p:sp>
          <p:nvSpPr>
            <p:cNvPr id="6" name="Rectangle 5">
              <a:extLst>
                <a:ext uri="{FF2B5EF4-FFF2-40B4-BE49-F238E27FC236}">
                  <a16:creationId xmlns:a16="http://schemas.microsoft.com/office/drawing/2014/main" id="{E1BB0EA0-48C4-44B7-A399-78BF124F62DF}"/>
                </a:ext>
              </a:extLst>
            </p:cNvPr>
            <p:cNvSpPr/>
            <p:nvPr/>
          </p:nvSpPr>
          <p:spPr>
            <a:xfrm>
              <a:off x="4455152" y="2343957"/>
              <a:ext cx="3133668" cy="514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Client details database</a:t>
              </a:r>
            </a:p>
          </p:txBody>
        </p:sp>
        <p:pic>
          <p:nvPicPr>
            <p:cNvPr id="32" name="Picture 31" descr="Icon&#10;&#10;Description automatically generated">
              <a:extLst>
                <a:ext uri="{FF2B5EF4-FFF2-40B4-BE49-F238E27FC236}">
                  <a16:creationId xmlns:a16="http://schemas.microsoft.com/office/drawing/2014/main" id="{869D3336-C66D-4D45-8429-2EDE612E8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327" y="49586"/>
              <a:ext cx="1549401" cy="1549401"/>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17816F78-F373-455C-911D-1BD3855AC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1657" y="1204468"/>
              <a:ext cx="1302093" cy="1302093"/>
            </a:xfrm>
            <a:prstGeom prst="rect">
              <a:avLst/>
            </a:prstGeom>
          </p:spPr>
        </p:pic>
      </p:grpSp>
      <p:grpSp>
        <p:nvGrpSpPr>
          <p:cNvPr id="9" name="Group 8">
            <a:extLst>
              <a:ext uri="{FF2B5EF4-FFF2-40B4-BE49-F238E27FC236}">
                <a16:creationId xmlns:a16="http://schemas.microsoft.com/office/drawing/2014/main" id="{5463D8C4-74DC-4BB0-A5F2-2830D77D4F6A}"/>
              </a:ext>
            </a:extLst>
          </p:cNvPr>
          <p:cNvGrpSpPr/>
          <p:nvPr/>
        </p:nvGrpSpPr>
        <p:grpSpPr>
          <a:xfrm>
            <a:off x="9140010" y="823820"/>
            <a:ext cx="1686505" cy="1944676"/>
            <a:chOff x="9140010" y="921599"/>
            <a:chExt cx="1686505" cy="1944676"/>
          </a:xfrm>
        </p:grpSpPr>
        <p:sp>
          <p:nvSpPr>
            <p:cNvPr id="10" name="Rectangle 9">
              <a:extLst>
                <a:ext uri="{FF2B5EF4-FFF2-40B4-BE49-F238E27FC236}">
                  <a16:creationId xmlns:a16="http://schemas.microsoft.com/office/drawing/2014/main" id="{74A30BFF-FCA6-4CB6-AA80-966420863168}"/>
                </a:ext>
              </a:extLst>
            </p:cNvPr>
            <p:cNvSpPr/>
            <p:nvPr/>
          </p:nvSpPr>
          <p:spPr>
            <a:xfrm>
              <a:off x="9185493" y="2365186"/>
              <a:ext cx="1641022" cy="5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Billing system</a:t>
              </a:r>
            </a:p>
          </p:txBody>
        </p:sp>
        <p:pic>
          <p:nvPicPr>
            <p:cNvPr id="26" name="Picture 25" descr="A picture containing icon&#10;&#10;Description automatically generated">
              <a:extLst>
                <a:ext uri="{FF2B5EF4-FFF2-40B4-BE49-F238E27FC236}">
                  <a16:creationId xmlns:a16="http://schemas.microsoft.com/office/drawing/2014/main" id="{01680D50-9ED5-4DCD-A81B-8577BB3D65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0010" y="1187269"/>
              <a:ext cx="1238390" cy="1238390"/>
            </a:xfrm>
            <a:prstGeom prst="rect">
              <a:avLst/>
            </a:prstGeom>
          </p:spPr>
        </p:pic>
        <p:pic>
          <p:nvPicPr>
            <p:cNvPr id="27" name="Picture 26" descr="Icon&#10;&#10;Description automatically generated">
              <a:extLst>
                <a:ext uri="{FF2B5EF4-FFF2-40B4-BE49-F238E27FC236}">
                  <a16:creationId xmlns:a16="http://schemas.microsoft.com/office/drawing/2014/main" id="{67BB3487-A6A9-4CCC-8221-F7F7AB243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507" y="921599"/>
              <a:ext cx="945008" cy="945008"/>
            </a:xfrm>
            <a:prstGeom prst="rect">
              <a:avLst/>
            </a:prstGeom>
          </p:spPr>
        </p:pic>
      </p:grpSp>
      <p:grpSp>
        <p:nvGrpSpPr>
          <p:cNvPr id="11" name="Group 10">
            <a:extLst>
              <a:ext uri="{FF2B5EF4-FFF2-40B4-BE49-F238E27FC236}">
                <a16:creationId xmlns:a16="http://schemas.microsoft.com/office/drawing/2014/main" id="{3F806BF8-78D0-44EE-BC21-F8E0017A3868}"/>
              </a:ext>
            </a:extLst>
          </p:cNvPr>
          <p:cNvGrpSpPr/>
          <p:nvPr/>
        </p:nvGrpSpPr>
        <p:grpSpPr>
          <a:xfrm>
            <a:off x="9140010" y="4243485"/>
            <a:ext cx="2519426" cy="1790695"/>
            <a:chOff x="9140010" y="4569489"/>
            <a:chExt cx="2519426" cy="1790695"/>
          </a:xfrm>
        </p:grpSpPr>
        <p:sp>
          <p:nvSpPr>
            <p:cNvPr id="7" name="Rectangle 6">
              <a:extLst>
                <a:ext uri="{FF2B5EF4-FFF2-40B4-BE49-F238E27FC236}">
                  <a16:creationId xmlns:a16="http://schemas.microsoft.com/office/drawing/2014/main" id="{63391301-C968-48F3-A4CF-E10382F948AD}"/>
                </a:ext>
              </a:extLst>
            </p:cNvPr>
            <p:cNvSpPr/>
            <p:nvPr/>
          </p:nvSpPr>
          <p:spPr>
            <a:xfrm>
              <a:off x="9140010" y="5911508"/>
              <a:ext cx="2519426" cy="44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generation &amp; usage database</a:t>
              </a:r>
            </a:p>
          </p:txBody>
        </p:sp>
        <p:pic>
          <p:nvPicPr>
            <p:cNvPr id="33" name="Picture 32" descr="A picture containing icon&#10;&#10;Description automatically generated">
              <a:extLst>
                <a:ext uri="{FF2B5EF4-FFF2-40B4-BE49-F238E27FC236}">
                  <a16:creationId xmlns:a16="http://schemas.microsoft.com/office/drawing/2014/main" id="{CE4535C7-4447-4B62-AF51-48D07E04A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1230" y="4569489"/>
              <a:ext cx="1302093" cy="1302093"/>
            </a:xfrm>
            <a:prstGeom prst="rect">
              <a:avLst/>
            </a:prstGeom>
          </p:spPr>
        </p:pic>
        <p:pic>
          <p:nvPicPr>
            <p:cNvPr id="21" name="Picture 20" descr="Icon&#10;&#10;Description automatically generated">
              <a:extLst>
                <a:ext uri="{FF2B5EF4-FFF2-40B4-BE49-F238E27FC236}">
                  <a16:creationId xmlns:a16="http://schemas.microsoft.com/office/drawing/2014/main" id="{36EAD740-9A52-4C17-8ABA-1AE5F4357F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8621" y="4647970"/>
              <a:ext cx="1409395" cy="1409395"/>
            </a:xfrm>
            <a:prstGeom prst="rect">
              <a:avLst/>
            </a:prstGeom>
          </p:spPr>
        </p:pic>
      </p:grpSp>
      <p:grpSp>
        <p:nvGrpSpPr>
          <p:cNvPr id="16" name="Group 15">
            <a:extLst>
              <a:ext uri="{FF2B5EF4-FFF2-40B4-BE49-F238E27FC236}">
                <a16:creationId xmlns:a16="http://schemas.microsoft.com/office/drawing/2014/main" id="{65D3ADB7-2D06-4FDC-9A9D-244247681CC0}"/>
              </a:ext>
            </a:extLst>
          </p:cNvPr>
          <p:cNvGrpSpPr/>
          <p:nvPr/>
        </p:nvGrpSpPr>
        <p:grpSpPr>
          <a:xfrm>
            <a:off x="501735" y="3925045"/>
            <a:ext cx="2672622" cy="2014513"/>
            <a:chOff x="501735" y="4251049"/>
            <a:chExt cx="2672622" cy="2014513"/>
          </a:xfrm>
        </p:grpSpPr>
        <p:pic>
          <p:nvPicPr>
            <p:cNvPr id="30" name="Picture 29" descr="Icon&#10;&#10;Description automatically generated">
              <a:extLst>
                <a:ext uri="{FF2B5EF4-FFF2-40B4-BE49-F238E27FC236}">
                  <a16:creationId xmlns:a16="http://schemas.microsoft.com/office/drawing/2014/main" id="{D6B18930-4598-440B-B55A-CA07BBA31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6816" y="4251049"/>
              <a:ext cx="1600937" cy="1600937"/>
            </a:xfrm>
            <a:prstGeom prst="rect">
              <a:avLst/>
            </a:prstGeom>
          </p:spPr>
        </p:pic>
        <p:sp>
          <p:nvSpPr>
            <p:cNvPr id="15" name="Rectangle 14">
              <a:extLst>
                <a:ext uri="{FF2B5EF4-FFF2-40B4-BE49-F238E27FC236}">
                  <a16:creationId xmlns:a16="http://schemas.microsoft.com/office/drawing/2014/main" id="{C7CD70FC-A0E4-44AF-B3BB-6572D13AF1DD}"/>
                </a:ext>
              </a:extLst>
            </p:cNvPr>
            <p:cNvSpPr/>
            <p:nvPr/>
          </p:nvSpPr>
          <p:spPr>
            <a:xfrm>
              <a:off x="501735" y="5816885"/>
              <a:ext cx="2672622" cy="44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safety system(s)</a:t>
              </a:r>
            </a:p>
          </p:txBody>
        </p:sp>
        <p:pic>
          <p:nvPicPr>
            <p:cNvPr id="29" name="Picture 28" descr="Icon&#10;&#10;Description automatically generated">
              <a:extLst>
                <a:ext uri="{FF2B5EF4-FFF2-40B4-BE49-F238E27FC236}">
                  <a16:creationId xmlns:a16="http://schemas.microsoft.com/office/drawing/2014/main" id="{5F37BE1A-2B94-4099-BF63-286B8EFE1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75" y="4901638"/>
              <a:ext cx="945008" cy="945008"/>
            </a:xfrm>
            <a:prstGeom prst="rect">
              <a:avLst/>
            </a:prstGeom>
          </p:spPr>
        </p:pic>
      </p:grpSp>
      <p:grpSp>
        <p:nvGrpSpPr>
          <p:cNvPr id="13" name="Group 12">
            <a:extLst>
              <a:ext uri="{FF2B5EF4-FFF2-40B4-BE49-F238E27FC236}">
                <a16:creationId xmlns:a16="http://schemas.microsoft.com/office/drawing/2014/main" id="{07342FE7-F87F-411A-9166-5F90F9B2E6F0}"/>
              </a:ext>
            </a:extLst>
          </p:cNvPr>
          <p:cNvGrpSpPr/>
          <p:nvPr/>
        </p:nvGrpSpPr>
        <p:grpSpPr>
          <a:xfrm>
            <a:off x="4916198" y="3698239"/>
            <a:ext cx="2672622" cy="2281219"/>
            <a:chOff x="4916198" y="4024243"/>
            <a:chExt cx="2672622" cy="2281219"/>
          </a:xfrm>
        </p:grpSpPr>
        <p:pic>
          <p:nvPicPr>
            <p:cNvPr id="28" name="Picture 27" descr="Icon&#10;&#10;Description automatically generated">
              <a:extLst>
                <a:ext uri="{FF2B5EF4-FFF2-40B4-BE49-F238E27FC236}">
                  <a16:creationId xmlns:a16="http://schemas.microsoft.com/office/drawing/2014/main" id="{FFBD1573-368E-4525-A9FF-F9D1CCDEDD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4398" y="4024243"/>
              <a:ext cx="1780552" cy="1780552"/>
            </a:xfrm>
            <a:prstGeom prst="rect">
              <a:avLst/>
            </a:prstGeom>
          </p:spPr>
        </p:pic>
        <p:pic>
          <p:nvPicPr>
            <p:cNvPr id="31" name="Picture 30" descr="Icon&#10;&#10;Description automatically generated">
              <a:extLst>
                <a:ext uri="{FF2B5EF4-FFF2-40B4-BE49-F238E27FC236}">
                  <a16:creationId xmlns:a16="http://schemas.microsoft.com/office/drawing/2014/main" id="{FAA3205C-6CCF-4E6E-B4FF-EC775FA45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924" y="4859365"/>
              <a:ext cx="945008" cy="945008"/>
            </a:xfrm>
            <a:prstGeom prst="rect">
              <a:avLst/>
            </a:prstGeom>
          </p:spPr>
        </p:pic>
        <p:sp>
          <p:nvSpPr>
            <p:cNvPr id="12" name="Rectangle 11">
              <a:extLst>
                <a:ext uri="{FF2B5EF4-FFF2-40B4-BE49-F238E27FC236}">
                  <a16:creationId xmlns:a16="http://schemas.microsoft.com/office/drawing/2014/main" id="{93CFAC6A-94EA-48E2-8A7F-09C08B5FA7E1}"/>
                </a:ext>
              </a:extLst>
            </p:cNvPr>
            <p:cNvSpPr/>
            <p:nvPr/>
          </p:nvSpPr>
          <p:spPr>
            <a:xfrm>
              <a:off x="4916198" y="5804373"/>
              <a:ext cx="2672622" cy="5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network control</a:t>
              </a:r>
            </a:p>
          </p:txBody>
        </p:sp>
      </p:grpSp>
      <p:grpSp>
        <p:nvGrpSpPr>
          <p:cNvPr id="17" name="Group 16">
            <a:extLst>
              <a:ext uri="{FF2B5EF4-FFF2-40B4-BE49-F238E27FC236}">
                <a16:creationId xmlns:a16="http://schemas.microsoft.com/office/drawing/2014/main" id="{6CED92A0-565C-449B-A1F5-1D245DC941B7}"/>
              </a:ext>
            </a:extLst>
          </p:cNvPr>
          <p:cNvGrpSpPr/>
          <p:nvPr/>
        </p:nvGrpSpPr>
        <p:grpSpPr>
          <a:xfrm>
            <a:off x="3297019" y="1452701"/>
            <a:ext cx="6776333" cy="3771604"/>
            <a:chOff x="3297019" y="1452701"/>
            <a:chExt cx="6776333" cy="3771604"/>
          </a:xfrm>
        </p:grpSpPr>
        <p:cxnSp>
          <p:nvCxnSpPr>
            <p:cNvPr id="43" name="Straight Arrow Connector 42">
              <a:extLst>
                <a:ext uri="{FF2B5EF4-FFF2-40B4-BE49-F238E27FC236}">
                  <a16:creationId xmlns:a16="http://schemas.microsoft.com/office/drawing/2014/main" id="{6634EC18-3B85-4357-A411-A602B0E1F91E}"/>
                </a:ext>
              </a:extLst>
            </p:cNvPr>
            <p:cNvCxnSpPr>
              <a:cxnSpLocks/>
            </p:cNvCxnSpPr>
            <p:nvPr/>
          </p:nvCxnSpPr>
          <p:spPr>
            <a:xfrm>
              <a:off x="3353449" y="1476241"/>
              <a:ext cx="1252111" cy="1"/>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D10520F-4A65-4C20-BE55-A12C04EF8414}"/>
                </a:ext>
              </a:extLst>
            </p:cNvPr>
            <p:cNvCxnSpPr>
              <a:cxnSpLocks/>
            </p:cNvCxnSpPr>
            <p:nvPr/>
          </p:nvCxnSpPr>
          <p:spPr>
            <a:xfrm>
              <a:off x="7200118" y="1452701"/>
              <a:ext cx="1389818" cy="0"/>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2D2A81D-1EBB-4B00-A828-5E391FD92469}"/>
                </a:ext>
              </a:extLst>
            </p:cNvPr>
            <p:cNvCxnSpPr>
              <a:cxnSpLocks/>
            </p:cNvCxnSpPr>
            <p:nvPr/>
          </p:nvCxnSpPr>
          <p:spPr>
            <a:xfrm>
              <a:off x="10073352" y="3353953"/>
              <a:ext cx="0" cy="893299"/>
            </a:xfrm>
            <a:prstGeom prst="straightConnector1">
              <a:avLst/>
            </a:prstGeom>
            <a:ln w="635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1397BE3-5180-4D81-9DC3-D9656BAEA9C8}"/>
                </a:ext>
              </a:extLst>
            </p:cNvPr>
            <p:cNvCxnSpPr>
              <a:cxnSpLocks/>
            </p:cNvCxnSpPr>
            <p:nvPr/>
          </p:nvCxnSpPr>
          <p:spPr>
            <a:xfrm>
              <a:off x="3297019" y="5224305"/>
              <a:ext cx="1026898" cy="0"/>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AB7341B-387C-4CA8-8951-8B598651B736}"/>
                </a:ext>
              </a:extLst>
            </p:cNvPr>
            <p:cNvCxnSpPr>
              <a:cxnSpLocks/>
            </p:cNvCxnSpPr>
            <p:nvPr/>
          </p:nvCxnSpPr>
          <p:spPr>
            <a:xfrm>
              <a:off x="7942737" y="5186615"/>
              <a:ext cx="1085056" cy="0"/>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E6D46E23-B816-15CC-415A-E12E128EB415}"/>
              </a:ext>
            </a:extLst>
          </p:cNvPr>
          <p:cNvSpPr txBox="1"/>
          <p:nvPr/>
        </p:nvSpPr>
        <p:spPr>
          <a:xfrm>
            <a:off x="347874" y="2793499"/>
            <a:ext cx="2753135" cy="646331"/>
          </a:xfrm>
          <a:prstGeom prst="rect">
            <a:avLst/>
          </a:prstGeom>
          <a:solidFill>
            <a:schemeClr val="tx1">
              <a:lumMod val="50000"/>
              <a:lumOff val="50000"/>
            </a:schemeClr>
          </a:solidFill>
        </p:spPr>
        <p:txBody>
          <a:bodyPr wrap="square">
            <a:spAutoFit/>
          </a:bodyPr>
          <a:lstStyle/>
          <a:p>
            <a:pPr algn="ctr"/>
            <a:r>
              <a:rPr lang="es-ES" dirty="0">
                <a:solidFill>
                  <a:srgbClr val="7030A0"/>
                </a:solidFill>
              </a:rPr>
              <a:t>Sitio web de la empresa de energía.</a:t>
            </a:r>
            <a:endParaRPr lang="en-GB" dirty="0">
              <a:solidFill>
                <a:srgbClr val="7030A0"/>
              </a:solidFill>
            </a:endParaRPr>
          </a:p>
        </p:txBody>
      </p:sp>
      <p:sp>
        <p:nvSpPr>
          <p:cNvPr id="20" name="TextBox 19">
            <a:extLst>
              <a:ext uri="{FF2B5EF4-FFF2-40B4-BE49-F238E27FC236}">
                <a16:creationId xmlns:a16="http://schemas.microsoft.com/office/drawing/2014/main" id="{CF6FA6A8-E69A-AADF-4652-D80CF5657834}"/>
              </a:ext>
            </a:extLst>
          </p:cNvPr>
          <p:cNvSpPr txBox="1"/>
          <p:nvPr/>
        </p:nvSpPr>
        <p:spPr>
          <a:xfrm>
            <a:off x="4657592" y="2722942"/>
            <a:ext cx="2542428" cy="646331"/>
          </a:xfrm>
          <a:prstGeom prst="rect">
            <a:avLst/>
          </a:prstGeom>
          <a:solidFill>
            <a:schemeClr val="tx1">
              <a:lumMod val="50000"/>
              <a:lumOff val="50000"/>
            </a:schemeClr>
          </a:solidFill>
        </p:spPr>
        <p:txBody>
          <a:bodyPr wrap="square">
            <a:spAutoFit/>
          </a:bodyPr>
          <a:lstStyle>
            <a:defPPr>
              <a:defRPr lang="en-US"/>
            </a:defPPr>
            <a:lvl1pPr algn="ctr">
              <a:defRPr>
                <a:solidFill>
                  <a:srgbClr val="7030A0"/>
                </a:solidFill>
              </a:defRPr>
            </a:lvl1pPr>
          </a:lstStyle>
          <a:p>
            <a:r>
              <a:rPr lang="es-ES" dirty="0"/>
              <a:t>Base de datos de detalles </a:t>
            </a:r>
            <a:r>
              <a:rPr lang="es-ES"/>
              <a:t>del </a:t>
            </a:r>
            <a:r>
              <a:rPr lang="es-ES" dirty="0"/>
              <a:t>cliente</a:t>
            </a:r>
            <a:endParaRPr lang="en-GB" dirty="0"/>
          </a:p>
        </p:txBody>
      </p:sp>
      <p:sp>
        <p:nvSpPr>
          <p:cNvPr id="25" name="TextBox 24">
            <a:extLst>
              <a:ext uri="{FF2B5EF4-FFF2-40B4-BE49-F238E27FC236}">
                <a16:creationId xmlns:a16="http://schemas.microsoft.com/office/drawing/2014/main" id="{1873932E-3B8D-3938-2D08-4390E55D2F68}"/>
              </a:ext>
            </a:extLst>
          </p:cNvPr>
          <p:cNvSpPr txBox="1"/>
          <p:nvPr/>
        </p:nvSpPr>
        <p:spPr>
          <a:xfrm>
            <a:off x="9128379" y="2707622"/>
            <a:ext cx="1755250" cy="646331"/>
          </a:xfrm>
          <a:prstGeom prst="rect">
            <a:avLst/>
          </a:prstGeom>
          <a:solidFill>
            <a:schemeClr val="tx1">
              <a:lumMod val="50000"/>
              <a:lumOff val="50000"/>
            </a:schemeClr>
          </a:solidFill>
        </p:spPr>
        <p:txBody>
          <a:bodyPr wrap="square">
            <a:spAutoFit/>
          </a:bodyPr>
          <a:lstStyle>
            <a:defPPr>
              <a:defRPr lang="en-US"/>
            </a:defPPr>
            <a:lvl1pPr algn="ctr">
              <a:defRPr>
                <a:solidFill>
                  <a:srgbClr val="7030A0"/>
                </a:solidFill>
              </a:defRPr>
            </a:lvl1pPr>
          </a:lstStyle>
          <a:p>
            <a:r>
              <a:rPr lang="en-GB" dirty="0"/>
              <a:t>Sistema de </a:t>
            </a:r>
            <a:r>
              <a:rPr lang="en-GB" dirty="0" err="1"/>
              <a:t>cobranza</a:t>
            </a:r>
            <a:endParaRPr lang="en-GB" dirty="0"/>
          </a:p>
        </p:txBody>
      </p:sp>
      <p:sp>
        <p:nvSpPr>
          <p:cNvPr id="37" name="TextBox 36">
            <a:extLst>
              <a:ext uri="{FF2B5EF4-FFF2-40B4-BE49-F238E27FC236}">
                <a16:creationId xmlns:a16="http://schemas.microsoft.com/office/drawing/2014/main" id="{B2A044B5-73E6-D2A3-B59A-D3F29E200F51}"/>
              </a:ext>
            </a:extLst>
          </p:cNvPr>
          <p:cNvSpPr txBox="1"/>
          <p:nvPr/>
        </p:nvSpPr>
        <p:spPr>
          <a:xfrm>
            <a:off x="674577" y="5848065"/>
            <a:ext cx="2397974" cy="646331"/>
          </a:xfrm>
          <a:prstGeom prst="rect">
            <a:avLst/>
          </a:prstGeom>
          <a:solidFill>
            <a:schemeClr val="tx1">
              <a:lumMod val="50000"/>
              <a:lumOff val="50000"/>
            </a:schemeClr>
          </a:solidFill>
        </p:spPr>
        <p:txBody>
          <a:bodyPr wrap="square">
            <a:spAutoFit/>
          </a:bodyPr>
          <a:lstStyle>
            <a:defPPr>
              <a:defRPr lang="en-US"/>
            </a:defPPr>
            <a:lvl1pPr algn="ctr">
              <a:defRPr>
                <a:solidFill>
                  <a:srgbClr val="7030A0"/>
                </a:solidFill>
              </a:defRPr>
            </a:lvl1pPr>
          </a:lstStyle>
          <a:p>
            <a:r>
              <a:rPr lang="en-GB" dirty="0"/>
              <a:t>Sistema(s) de </a:t>
            </a:r>
            <a:r>
              <a:rPr lang="en-GB" dirty="0" err="1"/>
              <a:t>seguridad</a:t>
            </a:r>
            <a:r>
              <a:rPr lang="en-GB" dirty="0"/>
              <a:t> </a:t>
            </a:r>
            <a:r>
              <a:rPr lang="en-GB" dirty="0" err="1"/>
              <a:t>energética</a:t>
            </a:r>
            <a:endParaRPr lang="en-GB" dirty="0"/>
          </a:p>
        </p:txBody>
      </p:sp>
      <p:sp>
        <p:nvSpPr>
          <p:cNvPr id="39" name="TextBox 38">
            <a:extLst>
              <a:ext uri="{FF2B5EF4-FFF2-40B4-BE49-F238E27FC236}">
                <a16:creationId xmlns:a16="http://schemas.microsoft.com/office/drawing/2014/main" id="{331BC7E2-8945-E061-9C50-987261D472CB}"/>
              </a:ext>
            </a:extLst>
          </p:cNvPr>
          <p:cNvSpPr txBox="1"/>
          <p:nvPr/>
        </p:nvSpPr>
        <p:spPr>
          <a:xfrm>
            <a:off x="4704985" y="6171230"/>
            <a:ext cx="3095047" cy="369332"/>
          </a:xfrm>
          <a:prstGeom prst="rect">
            <a:avLst/>
          </a:prstGeom>
          <a:solidFill>
            <a:schemeClr val="tx1">
              <a:lumMod val="50000"/>
              <a:lumOff val="50000"/>
            </a:schemeClr>
          </a:solidFill>
        </p:spPr>
        <p:txBody>
          <a:bodyPr wrap="square">
            <a:spAutoFit/>
          </a:bodyPr>
          <a:lstStyle>
            <a:defPPr>
              <a:defRPr lang="en-US"/>
            </a:defPPr>
            <a:lvl1pPr algn="ctr">
              <a:defRPr>
                <a:solidFill>
                  <a:srgbClr val="7030A0"/>
                </a:solidFill>
              </a:defRPr>
            </a:lvl1pPr>
          </a:lstStyle>
          <a:p>
            <a:r>
              <a:rPr lang="en-GB" dirty="0"/>
              <a:t>Control de redes de </a:t>
            </a:r>
            <a:r>
              <a:rPr lang="en-GB" dirty="0" err="1"/>
              <a:t>energía</a:t>
            </a:r>
            <a:endParaRPr lang="en-GB" dirty="0"/>
          </a:p>
        </p:txBody>
      </p:sp>
      <p:sp>
        <p:nvSpPr>
          <p:cNvPr id="41" name="TextBox 40">
            <a:extLst>
              <a:ext uri="{FF2B5EF4-FFF2-40B4-BE49-F238E27FC236}">
                <a16:creationId xmlns:a16="http://schemas.microsoft.com/office/drawing/2014/main" id="{337D8C64-80F5-F930-6A8E-D4B8BDDE635E}"/>
              </a:ext>
            </a:extLst>
          </p:cNvPr>
          <p:cNvSpPr txBox="1"/>
          <p:nvPr/>
        </p:nvSpPr>
        <p:spPr>
          <a:xfrm>
            <a:off x="8794553" y="6053043"/>
            <a:ext cx="3210339" cy="646331"/>
          </a:xfrm>
          <a:prstGeom prst="rect">
            <a:avLst/>
          </a:prstGeom>
          <a:solidFill>
            <a:schemeClr val="tx1">
              <a:lumMod val="50000"/>
              <a:lumOff val="50000"/>
            </a:schemeClr>
          </a:solidFill>
        </p:spPr>
        <p:txBody>
          <a:bodyPr wrap="square">
            <a:spAutoFit/>
          </a:bodyPr>
          <a:lstStyle>
            <a:defPPr>
              <a:defRPr lang="en-US"/>
            </a:defPPr>
            <a:lvl1pPr algn="ctr">
              <a:defRPr>
                <a:solidFill>
                  <a:srgbClr val="7030A0"/>
                </a:solidFill>
              </a:defRPr>
            </a:lvl1pPr>
          </a:lstStyle>
          <a:p>
            <a:r>
              <a:rPr lang="es-ES" dirty="0"/>
              <a:t>Base de datos de generación y uso de energía</a:t>
            </a:r>
            <a:endParaRPr lang="en-GB" dirty="0"/>
          </a:p>
        </p:txBody>
      </p:sp>
    </p:spTree>
    <p:extLst>
      <p:ext uri="{BB962C8B-B14F-4D97-AF65-F5344CB8AC3E}">
        <p14:creationId xmlns:p14="http://schemas.microsoft.com/office/powerpoint/2010/main" val="458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1D56-B7FD-4965-A609-DD42E3193AC1}"/>
              </a:ext>
            </a:extLst>
          </p:cNvPr>
          <p:cNvSpPr>
            <a:spLocks noGrp="1"/>
          </p:cNvSpPr>
          <p:nvPr>
            <p:ph type="ctrTitle"/>
          </p:nvPr>
        </p:nvSpPr>
        <p:spPr/>
        <p:txBody>
          <a:bodyPr/>
          <a:lstStyle/>
          <a:p>
            <a:r>
              <a:rPr lang="en-GB" dirty="0"/>
              <a:t>Questions?</a:t>
            </a:r>
            <a:br>
              <a:rPr lang="en-GB" dirty="0"/>
            </a:br>
            <a:br>
              <a:rPr lang="en-GB" dirty="0"/>
            </a:br>
            <a:r>
              <a:rPr lang="en-GB" dirty="0">
                <a:solidFill>
                  <a:srgbClr val="7030A0"/>
                </a:solidFill>
              </a:rPr>
              <a:t>¿</a:t>
            </a:r>
            <a:r>
              <a:rPr lang="en-GB" dirty="0" err="1">
                <a:solidFill>
                  <a:srgbClr val="7030A0"/>
                </a:solidFill>
              </a:rPr>
              <a:t>Preguntas</a:t>
            </a:r>
            <a:r>
              <a:rPr lang="en-GB" dirty="0">
                <a:solidFill>
                  <a:srgbClr val="7030A0"/>
                </a:solidFill>
              </a:rPr>
              <a:t>?</a:t>
            </a:r>
          </a:p>
        </p:txBody>
      </p:sp>
    </p:spTree>
    <p:extLst>
      <p:ext uri="{BB962C8B-B14F-4D97-AF65-F5344CB8AC3E}">
        <p14:creationId xmlns:p14="http://schemas.microsoft.com/office/powerpoint/2010/main" val="59026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ctrTitle"/>
          </p:nvPr>
        </p:nvSpPr>
        <p:spPr>
          <a:xfrm>
            <a:off x="1233070" y="1979875"/>
            <a:ext cx="9725859" cy="3856381"/>
          </a:xfrm>
        </p:spPr>
        <p:txBody>
          <a:bodyPr>
            <a:normAutofit fontScale="90000"/>
          </a:bodyPr>
          <a:lstStyle/>
          <a:p>
            <a:pPr algn="ctr"/>
            <a:r>
              <a:rPr lang="en-US" altLang="en-US" sz="3733" dirty="0">
                <a:ea typeface="ＭＳ Ｐゴシック" panose="020B0600070205080204" pitchFamily="34" charset="-128"/>
              </a:rPr>
              <a:t>An overview of the cyber threat</a:t>
            </a:r>
            <a:br>
              <a:rPr lang="en-US" altLang="en-US" sz="3733" dirty="0">
                <a:ea typeface="ＭＳ Ｐゴシック" panose="020B0600070205080204" pitchFamily="34" charset="-128"/>
              </a:rPr>
            </a:br>
            <a:r>
              <a:rPr lang="es-ES" altLang="en-US" sz="3733" dirty="0">
                <a:solidFill>
                  <a:srgbClr val="7030A0"/>
                </a:solidFill>
                <a:ea typeface="ＭＳ Ｐゴシック" panose="020B0600070205080204" pitchFamily="34" charset="-128"/>
              </a:rPr>
              <a:t>Una visión general de la amenaza cibernética</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n-GB" sz="2667" i="1" dirty="0"/>
              <a:t>Overview of the changing cyber threat landscape including recent real-world examples of cyber-attacks.</a:t>
            </a:r>
            <a:br>
              <a:rPr lang="en-GB" sz="2667" i="1" dirty="0"/>
            </a:br>
            <a:br>
              <a:rPr lang="en-GB" sz="2667" i="1" dirty="0"/>
            </a:br>
            <a:r>
              <a:rPr lang="en-GB" sz="2667" dirty="0">
                <a:solidFill>
                  <a:srgbClr val="7030A0"/>
                </a:solidFill>
              </a:rPr>
              <a:t> </a:t>
            </a:r>
            <a:r>
              <a:rPr lang="es-ES" sz="2667" dirty="0">
                <a:solidFill>
                  <a:srgbClr val="7030A0"/>
                </a:solidFill>
              </a:rPr>
              <a:t>Descripción general del cambiante panorama de las amenazas cibernéticas, incluidos ejemplos recientes de ataques cibernéticos en el mundo real.</a:t>
            </a:r>
            <a:br>
              <a:rPr lang="en-GB" sz="2667" dirty="0"/>
            </a:b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31806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3"/>
          <p:cNvSpPr txBox="1">
            <a:spLocks noGrp="1"/>
          </p:cNvSpPr>
          <p:nvPr>
            <p:ph type="title"/>
          </p:nvPr>
        </p:nvSpPr>
        <p:spPr>
          <a:xfrm>
            <a:off x="330998" y="81831"/>
            <a:ext cx="9337418" cy="1715961"/>
          </a:xfrm>
        </p:spPr>
        <p:txBody>
          <a:bodyPr>
            <a:noAutofit/>
          </a:bodyPr>
          <a:lstStyle>
            <a:lvl1pPr>
              <a:defRPr>
                <a:solidFill>
                  <a:srgbClr val="00B050"/>
                </a:solidFill>
              </a:defRPr>
            </a:lvl1pPr>
          </a:lstStyle>
          <a:p>
            <a:r>
              <a:rPr lang="en-GB" dirty="0">
                <a:solidFill>
                  <a:schemeClr val="accent1"/>
                </a:solidFill>
              </a:rPr>
              <a:t>Cyber threats to CNI are growing in parallel with digital adoption</a:t>
            </a:r>
            <a:br>
              <a:rPr lang="en-GB" dirty="0">
                <a:solidFill>
                  <a:schemeClr val="accent1"/>
                </a:solidFill>
              </a:rPr>
            </a:br>
            <a:r>
              <a:rPr lang="es-ES" dirty="0">
                <a:solidFill>
                  <a:srgbClr val="7030A0"/>
                </a:solidFill>
              </a:rPr>
              <a:t>Las amenazas cibernéticas a CNI están creciendo en paralelo con la adopción digital</a:t>
            </a:r>
            <a:endParaRPr lang="en-GB" dirty="0">
              <a:solidFill>
                <a:srgbClr val="7030A0"/>
              </a:solidFill>
            </a:endParaRPr>
          </a:p>
        </p:txBody>
      </p:sp>
      <p:grpSp>
        <p:nvGrpSpPr>
          <p:cNvPr id="41" name="Group 8">
            <a:extLst>
              <a:ext uri="{FF2B5EF4-FFF2-40B4-BE49-F238E27FC236}">
                <a16:creationId xmlns:a16="http://schemas.microsoft.com/office/drawing/2014/main" id="{906E026F-DEB2-4C0A-B961-8D77AC550F54}"/>
              </a:ext>
            </a:extLst>
          </p:cNvPr>
          <p:cNvGrpSpPr>
            <a:grpSpLocks/>
          </p:cNvGrpSpPr>
          <p:nvPr/>
        </p:nvGrpSpPr>
        <p:grpSpPr bwMode="auto">
          <a:xfrm>
            <a:off x="7019799" y="1878363"/>
            <a:ext cx="5010524" cy="4383933"/>
            <a:chOff x="379877" y="123590"/>
            <a:chExt cx="4027890" cy="2908678"/>
          </a:xfrm>
        </p:grpSpPr>
        <p:sp>
          <p:nvSpPr>
            <p:cNvPr id="43" name="Rectangle 42">
              <a:extLst>
                <a:ext uri="{FF2B5EF4-FFF2-40B4-BE49-F238E27FC236}">
                  <a16:creationId xmlns:a16="http://schemas.microsoft.com/office/drawing/2014/main" id="{08C469AF-ED38-43F9-9226-A7B116E7F28A}"/>
                </a:ext>
              </a:extLst>
            </p:cNvPr>
            <p:cNvSpPr/>
            <p:nvPr/>
          </p:nvSpPr>
          <p:spPr>
            <a:xfrm>
              <a:off x="393701" y="123590"/>
              <a:ext cx="3372491" cy="269177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p>
          </p:txBody>
        </p:sp>
        <p:sp>
          <p:nvSpPr>
            <p:cNvPr id="44" name="Freeform 10">
              <a:extLst>
                <a:ext uri="{FF2B5EF4-FFF2-40B4-BE49-F238E27FC236}">
                  <a16:creationId xmlns:a16="http://schemas.microsoft.com/office/drawing/2014/main" id="{609CEADB-526A-4DF2-9155-810F3CD350D4}"/>
                </a:ext>
              </a:extLst>
            </p:cNvPr>
            <p:cNvSpPr/>
            <p:nvPr/>
          </p:nvSpPr>
          <p:spPr>
            <a:xfrm>
              <a:off x="590393" y="242842"/>
              <a:ext cx="3091072" cy="1974392"/>
            </a:xfrm>
            <a:custGeom>
              <a:avLst/>
              <a:gdLst>
                <a:gd name="connsiteX0" fmla="*/ 0 w 3091157"/>
                <a:gd name="connsiteY0" fmla="*/ 1974457 h 1974457"/>
                <a:gd name="connsiteX1" fmla="*/ 428877 w 3091157"/>
                <a:gd name="connsiteY1" fmla="*/ 1933997 h 1974457"/>
                <a:gd name="connsiteX2" fmla="*/ 946768 w 3091157"/>
                <a:gd name="connsiteY2" fmla="*/ 1820708 h 1974457"/>
                <a:gd name="connsiteX3" fmla="*/ 1327093 w 3091157"/>
                <a:gd name="connsiteY3" fmla="*/ 1683144 h 1974457"/>
                <a:gd name="connsiteX4" fmla="*/ 1788339 w 3091157"/>
                <a:gd name="connsiteY4" fmla="*/ 1472751 h 1974457"/>
                <a:gd name="connsiteX5" fmla="*/ 2192941 w 3091157"/>
                <a:gd name="connsiteY5" fmla="*/ 1205714 h 1974457"/>
                <a:gd name="connsiteX6" fmla="*/ 2597543 w 3091157"/>
                <a:gd name="connsiteY6" fmla="*/ 801112 h 1974457"/>
                <a:gd name="connsiteX7" fmla="*/ 2864580 w 3091157"/>
                <a:gd name="connsiteY7" fmla="*/ 428878 h 1974457"/>
                <a:gd name="connsiteX8" fmla="*/ 3018329 w 3091157"/>
                <a:gd name="connsiteY8" fmla="*/ 137565 h 1974457"/>
                <a:gd name="connsiteX9" fmla="*/ 3066881 w 3091157"/>
                <a:gd name="connsiteY9" fmla="*/ 64737 h 1974457"/>
                <a:gd name="connsiteX10" fmla="*/ 3091157 w 3091157"/>
                <a:gd name="connsiteY10" fmla="*/ 0 h 197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1157" h="1974457">
                  <a:moveTo>
                    <a:pt x="0" y="1974457"/>
                  </a:moveTo>
                  <a:cubicBezTo>
                    <a:pt x="135541" y="1967039"/>
                    <a:pt x="271082" y="1959622"/>
                    <a:pt x="428877" y="1933997"/>
                  </a:cubicBezTo>
                  <a:cubicBezTo>
                    <a:pt x="586672" y="1908372"/>
                    <a:pt x="797065" y="1862517"/>
                    <a:pt x="946768" y="1820708"/>
                  </a:cubicBezTo>
                  <a:cubicBezTo>
                    <a:pt x="1096471" y="1778899"/>
                    <a:pt x="1186831" y="1741137"/>
                    <a:pt x="1327093" y="1683144"/>
                  </a:cubicBezTo>
                  <a:cubicBezTo>
                    <a:pt x="1467355" y="1625151"/>
                    <a:pt x="1644031" y="1552323"/>
                    <a:pt x="1788339" y="1472751"/>
                  </a:cubicBezTo>
                  <a:cubicBezTo>
                    <a:pt x="1932647" y="1393179"/>
                    <a:pt x="2058074" y="1317654"/>
                    <a:pt x="2192941" y="1205714"/>
                  </a:cubicBezTo>
                  <a:cubicBezTo>
                    <a:pt x="2327808" y="1093774"/>
                    <a:pt x="2485603" y="930585"/>
                    <a:pt x="2597543" y="801112"/>
                  </a:cubicBezTo>
                  <a:cubicBezTo>
                    <a:pt x="2709483" y="671639"/>
                    <a:pt x="2794449" y="539469"/>
                    <a:pt x="2864580" y="428878"/>
                  </a:cubicBezTo>
                  <a:cubicBezTo>
                    <a:pt x="2934711" y="318287"/>
                    <a:pt x="2984612" y="198255"/>
                    <a:pt x="3018329" y="137565"/>
                  </a:cubicBezTo>
                  <a:cubicBezTo>
                    <a:pt x="3052046" y="76875"/>
                    <a:pt x="3054743" y="87664"/>
                    <a:pt x="3066881" y="64737"/>
                  </a:cubicBezTo>
                  <a:cubicBezTo>
                    <a:pt x="3079019" y="41810"/>
                    <a:pt x="3085088" y="20905"/>
                    <a:pt x="3091157" y="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sz="2400"/>
            </a:p>
          </p:txBody>
        </p:sp>
        <p:sp>
          <p:nvSpPr>
            <p:cNvPr id="45" name="Freeform 11">
              <a:extLst>
                <a:ext uri="{FF2B5EF4-FFF2-40B4-BE49-F238E27FC236}">
                  <a16:creationId xmlns:a16="http://schemas.microsoft.com/office/drawing/2014/main" id="{2654F6EE-8FBB-4D7B-B88A-D4C4A8027389}"/>
                </a:ext>
              </a:extLst>
            </p:cNvPr>
            <p:cNvSpPr/>
            <p:nvPr/>
          </p:nvSpPr>
          <p:spPr>
            <a:xfrm>
              <a:off x="607035" y="1121635"/>
              <a:ext cx="2994238" cy="1124772"/>
            </a:xfrm>
            <a:custGeom>
              <a:avLst/>
              <a:gdLst>
                <a:gd name="connsiteX0" fmla="*/ 0 w 2994053"/>
                <a:gd name="connsiteY0" fmla="*/ 1124793 h 1125311"/>
                <a:gd name="connsiteX1" fmla="*/ 679731 w 2994053"/>
                <a:gd name="connsiteY1" fmla="*/ 1092425 h 1125311"/>
                <a:gd name="connsiteX2" fmla="*/ 1432290 w 2994053"/>
                <a:gd name="connsiteY2" fmla="*/ 914400 h 1125311"/>
                <a:gd name="connsiteX3" fmla="*/ 2168665 w 2994053"/>
                <a:gd name="connsiteY3" fmla="*/ 647363 h 1125311"/>
                <a:gd name="connsiteX4" fmla="*/ 2791752 w 2994053"/>
                <a:gd name="connsiteY4" fmla="*/ 218485 h 1125311"/>
                <a:gd name="connsiteX5" fmla="*/ 2994053 w 2994053"/>
                <a:gd name="connsiteY5" fmla="*/ 0 h 1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4053" h="1125311">
                  <a:moveTo>
                    <a:pt x="0" y="1124793"/>
                  </a:moveTo>
                  <a:cubicBezTo>
                    <a:pt x="220508" y="1126141"/>
                    <a:pt x="441016" y="1127490"/>
                    <a:pt x="679731" y="1092425"/>
                  </a:cubicBezTo>
                  <a:cubicBezTo>
                    <a:pt x="918446" y="1057360"/>
                    <a:pt x="1184134" y="988577"/>
                    <a:pt x="1432290" y="914400"/>
                  </a:cubicBezTo>
                  <a:cubicBezTo>
                    <a:pt x="1680446" y="840223"/>
                    <a:pt x="1942088" y="763349"/>
                    <a:pt x="2168665" y="647363"/>
                  </a:cubicBezTo>
                  <a:cubicBezTo>
                    <a:pt x="2395242" y="531377"/>
                    <a:pt x="2654187" y="326379"/>
                    <a:pt x="2791752" y="218485"/>
                  </a:cubicBezTo>
                  <a:cubicBezTo>
                    <a:pt x="2929317" y="110591"/>
                    <a:pt x="2961685" y="55295"/>
                    <a:pt x="2994053" y="0"/>
                  </a:cubicBez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GB" sz="2400"/>
            </a:p>
          </p:txBody>
        </p:sp>
        <p:cxnSp>
          <p:nvCxnSpPr>
            <p:cNvPr id="46" name="Straight Connector 45">
              <a:extLst>
                <a:ext uri="{FF2B5EF4-FFF2-40B4-BE49-F238E27FC236}">
                  <a16:creationId xmlns:a16="http://schemas.microsoft.com/office/drawing/2014/main" id="{1674F1A5-FC28-435F-B045-E7858A4A457D}"/>
                </a:ext>
              </a:extLst>
            </p:cNvPr>
            <p:cNvCxnSpPr>
              <a:cxnSpLocks/>
            </p:cNvCxnSpPr>
            <p:nvPr/>
          </p:nvCxnSpPr>
          <p:spPr>
            <a:xfrm>
              <a:off x="3601274"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C15E1E-F3BA-48CD-A4F0-A4E01B5E9CF0}"/>
                </a:ext>
              </a:extLst>
            </p:cNvPr>
            <p:cNvCxnSpPr>
              <a:cxnSpLocks/>
            </p:cNvCxnSpPr>
            <p:nvPr/>
          </p:nvCxnSpPr>
          <p:spPr>
            <a:xfrm>
              <a:off x="323966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A0490CF-6534-4C7E-A4EA-2DB7E6EDD196}"/>
                </a:ext>
              </a:extLst>
            </p:cNvPr>
            <p:cNvCxnSpPr>
              <a:cxnSpLocks/>
            </p:cNvCxnSpPr>
            <p:nvPr/>
          </p:nvCxnSpPr>
          <p:spPr>
            <a:xfrm>
              <a:off x="2879570"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FC3DBF-95B1-474E-AEBD-FC7EC485ACB8}"/>
                </a:ext>
              </a:extLst>
            </p:cNvPr>
            <p:cNvCxnSpPr>
              <a:cxnSpLocks/>
            </p:cNvCxnSpPr>
            <p:nvPr/>
          </p:nvCxnSpPr>
          <p:spPr>
            <a:xfrm>
              <a:off x="2517961"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FD87DE-496F-43A9-AB8B-D6C2D504CB8B}"/>
                </a:ext>
              </a:extLst>
            </p:cNvPr>
            <p:cNvCxnSpPr>
              <a:cxnSpLocks/>
            </p:cNvCxnSpPr>
            <p:nvPr/>
          </p:nvCxnSpPr>
          <p:spPr>
            <a:xfrm>
              <a:off x="215937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1C4F4D1-0B9D-4FA5-BE2A-308F2A713E82}"/>
                </a:ext>
              </a:extLst>
            </p:cNvPr>
            <p:cNvCxnSpPr>
              <a:cxnSpLocks/>
            </p:cNvCxnSpPr>
            <p:nvPr/>
          </p:nvCxnSpPr>
          <p:spPr>
            <a:xfrm>
              <a:off x="1800797"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976E6E8-51DC-4C92-B56E-2AA22BBB19A0}"/>
                </a:ext>
              </a:extLst>
            </p:cNvPr>
            <p:cNvCxnSpPr>
              <a:cxnSpLocks/>
            </p:cNvCxnSpPr>
            <p:nvPr/>
          </p:nvCxnSpPr>
          <p:spPr>
            <a:xfrm>
              <a:off x="143918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8C1C7F1-AAB8-4086-8CC6-7053920A669E}"/>
                </a:ext>
              </a:extLst>
            </p:cNvPr>
            <p:cNvCxnSpPr>
              <a:cxnSpLocks/>
            </p:cNvCxnSpPr>
            <p:nvPr/>
          </p:nvCxnSpPr>
          <p:spPr>
            <a:xfrm>
              <a:off x="108060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86DCD6-8229-4A70-9DDE-A63474413DED}"/>
                </a:ext>
              </a:extLst>
            </p:cNvPr>
            <p:cNvCxnSpPr>
              <a:cxnSpLocks/>
            </p:cNvCxnSpPr>
            <p:nvPr/>
          </p:nvCxnSpPr>
          <p:spPr>
            <a:xfrm>
              <a:off x="720510" y="2815361"/>
              <a:ext cx="0" cy="78083"/>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21">
              <a:extLst>
                <a:ext uri="{FF2B5EF4-FFF2-40B4-BE49-F238E27FC236}">
                  <a16:creationId xmlns:a16="http://schemas.microsoft.com/office/drawing/2014/main" id="{CCF2F104-53A9-47F9-B2C4-703F2C25FC62}"/>
                </a:ext>
              </a:extLst>
            </p:cNvPr>
            <p:cNvSpPr txBox="1">
              <a:spLocks noChangeArrowheads="1"/>
            </p:cNvSpPr>
            <p:nvPr/>
          </p:nvSpPr>
          <p:spPr bwMode="auto">
            <a:xfrm>
              <a:off x="3390031"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2022</a:t>
              </a:r>
            </a:p>
          </p:txBody>
        </p:sp>
        <p:sp>
          <p:nvSpPr>
            <p:cNvPr id="56" name="TextBox 22">
              <a:extLst>
                <a:ext uri="{FF2B5EF4-FFF2-40B4-BE49-F238E27FC236}">
                  <a16:creationId xmlns:a16="http://schemas.microsoft.com/office/drawing/2014/main" id="{5FCD6CB3-2804-4228-8A91-6C56D2E372DC}"/>
                </a:ext>
              </a:extLst>
            </p:cNvPr>
            <p:cNvSpPr txBox="1">
              <a:spLocks noChangeArrowheads="1"/>
            </p:cNvSpPr>
            <p:nvPr/>
          </p:nvSpPr>
          <p:spPr bwMode="auto">
            <a:xfrm>
              <a:off x="3031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2021</a:t>
              </a:r>
            </a:p>
          </p:txBody>
        </p:sp>
        <p:sp>
          <p:nvSpPr>
            <p:cNvPr id="57" name="TextBox 23">
              <a:extLst>
                <a:ext uri="{FF2B5EF4-FFF2-40B4-BE49-F238E27FC236}">
                  <a16:creationId xmlns:a16="http://schemas.microsoft.com/office/drawing/2014/main" id="{85469397-DE8F-4D4C-ACFB-9D9D1B3DB1D9}"/>
                </a:ext>
              </a:extLst>
            </p:cNvPr>
            <p:cNvSpPr txBox="1">
              <a:spLocks noChangeArrowheads="1"/>
            </p:cNvSpPr>
            <p:nvPr/>
          </p:nvSpPr>
          <p:spPr bwMode="auto">
            <a:xfrm>
              <a:off x="26693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2020</a:t>
              </a:r>
            </a:p>
          </p:txBody>
        </p:sp>
        <p:sp>
          <p:nvSpPr>
            <p:cNvPr id="58" name="TextBox 24">
              <a:extLst>
                <a:ext uri="{FF2B5EF4-FFF2-40B4-BE49-F238E27FC236}">
                  <a16:creationId xmlns:a16="http://schemas.microsoft.com/office/drawing/2014/main" id="{1439E465-6615-43CC-BCD6-D2273DA515AB}"/>
                </a:ext>
              </a:extLst>
            </p:cNvPr>
            <p:cNvSpPr txBox="1">
              <a:spLocks noChangeArrowheads="1"/>
            </p:cNvSpPr>
            <p:nvPr/>
          </p:nvSpPr>
          <p:spPr bwMode="auto">
            <a:xfrm>
              <a:off x="23137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2019</a:t>
              </a:r>
            </a:p>
          </p:txBody>
        </p:sp>
        <p:sp>
          <p:nvSpPr>
            <p:cNvPr id="59" name="TextBox 25">
              <a:extLst>
                <a:ext uri="{FF2B5EF4-FFF2-40B4-BE49-F238E27FC236}">
                  <a16:creationId xmlns:a16="http://schemas.microsoft.com/office/drawing/2014/main" id="{32C40BA5-18C7-4378-8AAF-41016B5C383B}"/>
                </a:ext>
              </a:extLst>
            </p:cNvPr>
            <p:cNvSpPr txBox="1">
              <a:spLocks noChangeArrowheads="1"/>
            </p:cNvSpPr>
            <p:nvPr/>
          </p:nvSpPr>
          <p:spPr bwMode="auto">
            <a:xfrm>
              <a:off x="1948582"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2018</a:t>
              </a:r>
            </a:p>
          </p:txBody>
        </p:sp>
        <p:sp>
          <p:nvSpPr>
            <p:cNvPr id="60" name="TextBox 26">
              <a:extLst>
                <a:ext uri="{FF2B5EF4-FFF2-40B4-BE49-F238E27FC236}">
                  <a16:creationId xmlns:a16="http://schemas.microsoft.com/office/drawing/2014/main" id="{BEBEA720-AAF1-420A-AD55-68347491C098}"/>
                </a:ext>
              </a:extLst>
            </p:cNvPr>
            <p:cNvSpPr txBox="1">
              <a:spLocks noChangeArrowheads="1"/>
            </p:cNvSpPr>
            <p:nvPr/>
          </p:nvSpPr>
          <p:spPr bwMode="auto">
            <a:xfrm>
              <a:off x="1592981" y="2859011"/>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2017</a:t>
              </a:r>
            </a:p>
          </p:txBody>
        </p:sp>
        <p:sp>
          <p:nvSpPr>
            <p:cNvPr id="61" name="TextBox 27">
              <a:extLst>
                <a:ext uri="{FF2B5EF4-FFF2-40B4-BE49-F238E27FC236}">
                  <a16:creationId xmlns:a16="http://schemas.microsoft.com/office/drawing/2014/main" id="{506CA59E-8860-416A-8A11-D5A78AF361B4}"/>
                </a:ext>
              </a:extLst>
            </p:cNvPr>
            <p:cNvSpPr txBox="1">
              <a:spLocks noChangeArrowheads="1"/>
            </p:cNvSpPr>
            <p:nvPr/>
          </p:nvSpPr>
          <p:spPr bwMode="auto">
            <a:xfrm>
              <a:off x="12278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2016</a:t>
              </a:r>
            </a:p>
          </p:txBody>
        </p:sp>
        <p:sp>
          <p:nvSpPr>
            <p:cNvPr id="62" name="TextBox 28">
              <a:extLst>
                <a:ext uri="{FF2B5EF4-FFF2-40B4-BE49-F238E27FC236}">
                  <a16:creationId xmlns:a16="http://schemas.microsoft.com/office/drawing/2014/main" id="{BB148ADE-CDF1-42C0-BEF5-F884C9412783}"/>
                </a:ext>
              </a:extLst>
            </p:cNvPr>
            <p:cNvSpPr txBox="1">
              <a:spLocks noChangeArrowheads="1"/>
            </p:cNvSpPr>
            <p:nvPr/>
          </p:nvSpPr>
          <p:spPr bwMode="auto">
            <a:xfrm>
              <a:off x="872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2015</a:t>
              </a:r>
            </a:p>
          </p:txBody>
        </p:sp>
        <p:sp>
          <p:nvSpPr>
            <p:cNvPr id="63" name="TextBox 29">
              <a:extLst>
                <a:ext uri="{FF2B5EF4-FFF2-40B4-BE49-F238E27FC236}">
                  <a16:creationId xmlns:a16="http://schemas.microsoft.com/office/drawing/2014/main" id="{4585C8ED-2DDE-4BE4-A90E-8F5E51EC82AC}"/>
                </a:ext>
              </a:extLst>
            </p:cNvPr>
            <p:cNvSpPr txBox="1">
              <a:spLocks noChangeArrowheads="1"/>
            </p:cNvSpPr>
            <p:nvPr/>
          </p:nvSpPr>
          <p:spPr bwMode="auto">
            <a:xfrm>
              <a:off x="499148"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2014</a:t>
              </a:r>
            </a:p>
          </p:txBody>
        </p:sp>
        <p:sp>
          <p:nvSpPr>
            <p:cNvPr id="64" name="Rectangular Callout 30">
              <a:extLst>
                <a:ext uri="{FF2B5EF4-FFF2-40B4-BE49-F238E27FC236}">
                  <a16:creationId xmlns:a16="http://schemas.microsoft.com/office/drawing/2014/main" id="{456F8DF2-920B-40CA-9BB8-ADA29498B7FF}"/>
                </a:ext>
              </a:extLst>
            </p:cNvPr>
            <p:cNvSpPr/>
            <p:nvPr/>
          </p:nvSpPr>
          <p:spPr>
            <a:xfrm>
              <a:off x="1873205" y="2058496"/>
              <a:ext cx="2534562" cy="727692"/>
            </a:xfrm>
            <a:prstGeom prst="wedgeRectCallout">
              <a:avLst>
                <a:gd name="adj1" fmla="val -71736"/>
                <a:gd name="adj2" fmla="val -2819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133" dirty="0"/>
                <a:t>Digital Service Adoption</a:t>
              </a:r>
            </a:p>
            <a:p>
              <a:pPr algn="ctr">
                <a:defRPr/>
              </a:pPr>
              <a:r>
                <a:rPr lang="en-GB" sz="2133" dirty="0" err="1">
                  <a:solidFill>
                    <a:srgbClr val="7030A0"/>
                  </a:solidFill>
                </a:rPr>
                <a:t>Adopción</a:t>
              </a:r>
              <a:r>
                <a:rPr lang="en-GB" sz="2133" dirty="0">
                  <a:solidFill>
                    <a:srgbClr val="7030A0"/>
                  </a:solidFill>
                </a:rPr>
                <a:t> de </a:t>
              </a:r>
              <a:r>
                <a:rPr lang="en-GB" sz="2133" dirty="0" err="1">
                  <a:solidFill>
                    <a:srgbClr val="7030A0"/>
                  </a:solidFill>
                </a:rPr>
                <a:t>servicios</a:t>
              </a:r>
              <a:r>
                <a:rPr lang="en-GB" sz="2133" dirty="0">
                  <a:solidFill>
                    <a:srgbClr val="7030A0"/>
                  </a:solidFill>
                </a:rPr>
                <a:t> </a:t>
              </a:r>
              <a:r>
                <a:rPr lang="en-GB" sz="2133" dirty="0" err="1">
                  <a:solidFill>
                    <a:srgbClr val="7030A0"/>
                  </a:solidFill>
                </a:rPr>
                <a:t>digitales</a:t>
              </a:r>
              <a:endParaRPr lang="en-GB" sz="2133" dirty="0">
                <a:solidFill>
                  <a:srgbClr val="7030A0"/>
                </a:solidFill>
              </a:endParaRPr>
            </a:p>
          </p:txBody>
        </p:sp>
        <p:sp>
          <p:nvSpPr>
            <p:cNvPr id="65" name="Rectangular Callout 31">
              <a:extLst>
                <a:ext uri="{FF2B5EF4-FFF2-40B4-BE49-F238E27FC236}">
                  <a16:creationId xmlns:a16="http://schemas.microsoft.com/office/drawing/2014/main" id="{0B71A107-C26D-4007-9E92-E222F4584253}"/>
                </a:ext>
              </a:extLst>
            </p:cNvPr>
            <p:cNvSpPr/>
            <p:nvPr/>
          </p:nvSpPr>
          <p:spPr>
            <a:xfrm>
              <a:off x="1163756" y="903581"/>
              <a:ext cx="1273951" cy="496815"/>
            </a:xfrm>
            <a:prstGeom prst="wedgeRectCallout">
              <a:avLst>
                <a:gd name="adj1" fmla="val 81908"/>
                <a:gd name="adj2" fmla="val 44362"/>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133" dirty="0"/>
                <a:t>Attacks</a:t>
              </a:r>
            </a:p>
            <a:p>
              <a:pPr>
                <a:defRPr/>
              </a:pPr>
              <a:r>
                <a:rPr lang="en-GB" sz="2133" dirty="0" err="1">
                  <a:solidFill>
                    <a:srgbClr val="7030A0"/>
                  </a:solidFill>
                </a:rPr>
                <a:t>Ataques</a:t>
              </a:r>
              <a:endParaRPr lang="en-GB" sz="2133" dirty="0">
                <a:solidFill>
                  <a:srgbClr val="7030A0"/>
                </a:solidFill>
              </a:endParaRPr>
            </a:p>
          </p:txBody>
        </p:sp>
        <p:sp>
          <p:nvSpPr>
            <p:cNvPr id="66" name="TextBox 32">
              <a:extLst>
                <a:ext uri="{FF2B5EF4-FFF2-40B4-BE49-F238E27FC236}">
                  <a16:creationId xmlns:a16="http://schemas.microsoft.com/office/drawing/2014/main" id="{D383D049-1C4F-4B69-8808-9920A1E8485F}"/>
                </a:ext>
              </a:extLst>
            </p:cNvPr>
            <p:cNvSpPr txBox="1">
              <a:spLocks noChangeArrowheads="1"/>
            </p:cNvSpPr>
            <p:nvPr/>
          </p:nvSpPr>
          <p:spPr bwMode="auto">
            <a:xfrm>
              <a:off x="379877" y="133340"/>
              <a:ext cx="3236012" cy="4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133" b="1" dirty="0"/>
                <a:t>Global Trend Data</a:t>
              </a:r>
            </a:p>
            <a:p>
              <a:pPr>
                <a:spcBef>
                  <a:spcPct val="0"/>
                </a:spcBef>
                <a:buClrTx/>
                <a:buSzTx/>
                <a:buFontTx/>
                <a:buNone/>
              </a:pPr>
              <a:r>
                <a:rPr lang="en-GB" altLang="en-US" sz="2133" b="1" dirty="0" err="1">
                  <a:solidFill>
                    <a:srgbClr val="7030A0"/>
                  </a:solidFill>
                </a:rPr>
                <a:t>Datos</a:t>
              </a:r>
              <a:r>
                <a:rPr lang="en-GB" altLang="en-US" sz="2133" b="1" dirty="0">
                  <a:solidFill>
                    <a:srgbClr val="7030A0"/>
                  </a:solidFill>
                </a:rPr>
                <a:t> de </a:t>
              </a:r>
              <a:r>
                <a:rPr lang="en-GB" altLang="en-US" sz="2133" b="1" dirty="0" err="1">
                  <a:solidFill>
                    <a:srgbClr val="7030A0"/>
                  </a:solidFill>
                </a:rPr>
                <a:t>tendencias</a:t>
              </a:r>
              <a:r>
                <a:rPr lang="en-GB" altLang="en-US" sz="2133" b="1" dirty="0">
                  <a:solidFill>
                    <a:srgbClr val="7030A0"/>
                  </a:solidFill>
                </a:rPr>
                <a:t> </a:t>
              </a:r>
              <a:r>
                <a:rPr lang="en-GB" altLang="en-US" sz="2133" b="1" dirty="0" err="1">
                  <a:solidFill>
                    <a:srgbClr val="7030A0"/>
                  </a:solidFill>
                </a:rPr>
                <a:t>globales</a:t>
              </a:r>
              <a:endParaRPr lang="en-GB" altLang="en-US" sz="2133" b="1" dirty="0">
                <a:solidFill>
                  <a:srgbClr val="7030A0"/>
                </a:solidFill>
              </a:endParaRPr>
            </a:p>
          </p:txBody>
        </p:sp>
      </p:grpSp>
      <p:pic>
        <p:nvPicPr>
          <p:cNvPr id="67" name="Picture 66">
            <a:extLst>
              <a:ext uri="{FF2B5EF4-FFF2-40B4-BE49-F238E27FC236}">
                <a16:creationId xmlns:a16="http://schemas.microsoft.com/office/drawing/2014/main" id="{E9338BE4-AF41-4E4A-80C2-B0146D77B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186" y="2030363"/>
            <a:ext cx="5700083" cy="4548667"/>
          </a:xfrm>
          <a:prstGeom prst="rect">
            <a:avLst/>
          </a:prstGeom>
        </p:spPr>
      </p:pic>
      <p:sp>
        <p:nvSpPr>
          <p:cNvPr id="68" name="Oval 67">
            <a:extLst>
              <a:ext uri="{FF2B5EF4-FFF2-40B4-BE49-F238E27FC236}">
                <a16:creationId xmlns:a16="http://schemas.microsoft.com/office/drawing/2014/main" id="{764A5FBE-CDE7-43C5-A272-9A0FC9DA0C5B}"/>
              </a:ext>
            </a:extLst>
          </p:cNvPr>
          <p:cNvSpPr/>
          <p:nvPr/>
        </p:nvSpPr>
        <p:spPr>
          <a:xfrm>
            <a:off x="2022726" y="3256276"/>
            <a:ext cx="2146479" cy="2094964"/>
          </a:xfrm>
          <a:prstGeom prst="ellipse">
            <a:avLst/>
          </a:prstGeom>
          <a:solidFill>
            <a:srgbClr val="103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t>Critical Information Infrastructure</a:t>
            </a:r>
          </a:p>
        </p:txBody>
      </p:sp>
    </p:spTree>
    <p:extLst>
      <p:ext uri="{BB962C8B-B14F-4D97-AF65-F5344CB8AC3E}">
        <p14:creationId xmlns:p14="http://schemas.microsoft.com/office/powerpoint/2010/main" val="45104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3B79F729-880C-7149-A477-EA7E053139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05" y="2252519"/>
            <a:ext cx="5700083" cy="4548667"/>
          </a:xfrm>
          <a:prstGeom prst="rect">
            <a:avLst/>
          </a:prstGeom>
        </p:spPr>
      </p:pic>
      <p:sp>
        <p:nvSpPr>
          <p:cNvPr id="117" name="Title 3"/>
          <p:cNvSpPr txBox="1">
            <a:spLocks noGrp="1"/>
          </p:cNvSpPr>
          <p:nvPr>
            <p:ph type="title"/>
          </p:nvPr>
        </p:nvSpPr>
        <p:spPr>
          <a:xfrm>
            <a:off x="282815" y="51714"/>
            <a:ext cx="10817206" cy="2166274"/>
          </a:xfrm>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fontScale="90000"/>
          </a:bodyPr>
          <a:lstStyle>
            <a:lvl1pPr>
              <a:defRPr>
                <a:solidFill>
                  <a:srgbClr val="00B050"/>
                </a:solidFill>
              </a:defRPr>
            </a:lvl1pPr>
          </a:lstStyle>
          <a:p>
            <a:r>
              <a:rPr lang="en-GB" dirty="0">
                <a:solidFill>
                  <a:schemeClr val="accent1"/>
                </a:solidFill>
              </a:rPr>
              <a:t>We don’t always understand the cyber risks to our CNI, so cannot mitigate them effectively</a:t>
            </a:r>
            <a:br>
              <a:rPr lang="en-GB" dirty="0">
                <a:solidFill>
                  <a:schemeClr val="accent1"/>
                </a:solidFill>
              </a:rPr>
            </a:br>
            <a:br>
              <a:rPr lang="en-GB" dirty="0">
                <a:solidFill>
                  <a:schemeClr val="accent1"/>
                </a:solidFill>
              </a:rPr>
            </a:br>
            <a:r>
              <a:rPr lang="es-ES" dirty="0">
                <a:solidFill>
                  <a:srgbClr val="7030A0"/>
                </a:solidFill>
              </a:rPr>
              <a:t>No siempre entendemos los riesgos cibernéticos para nuestro CNI, por lo que no podemos mitigarlos de manera efectiva.</a:t>
            </a:r>
            <a:endParaRPr dirty="0">
              <a:solidFill>
                <a:srgbClr val="7030A0"/>
              </a:solidFill>
            </a:endParaRPr>
          </a:p>
        </p:txBody>
      </p:sp>
      <p:sp>
        <p:nvSpPr>
          <p:cNvPr id="6" name="Oval 5">
            <a:extLst>
              <a:ext uri="{FF2B5EF4-FFF2-40B4-BE49-F238E27FC236}">
                <a16:creationId xmlns:a16="http://schemas.microsoft.com/office/drawing/2014/main" id="{751E2EAD-E75A-C944-A8DF-4BDC9D79446B}"/>
              </a:ext>
            </a:extLst>
          </p:cNvPr>
          <p:cNvSpPr/>
          <p:nvPr/>
        </p:nvSpPr>
        <p:spPr>
          <a:xfrm>
            <a:off x="2455569" y="3478430"/>
            <a:ext cx="2146479" cy="2094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Critical National Infrastructure systems are subject to cyber risks</a:t>
            </a:r>
          </a:p>
        </p:txBody>
      </p:sp>
      <p:grpSp>
        <p:nvGrpSpPr>
          <p:cNvPr id="25" name="Group 24">
            <a:extLst>
              <a:ext uri="{FF2B5EF4-FFF2-40B4-BE49-F238E27FC236}">
                <a16:creationId xmlns:a16="http://schemas.microsoft.com/office/drawing/2014/main" id="{EE6BD064-5F90-A749-9595-3413BFBF13EC}"/>
              </a:ext>
            </a:extLst>
          </p:cNvPr>
          <p:cNvGrpSpPr/>
          <p:nvPr/>
        </p:nvGrpSpPr>
        <p:grpSpPr>
          <a:xfrm>
            <a:off x="4045608" y="2439348"/>
            <a:ext cx="6867613" cy="4389540"/>
            <a:chOff x="3034206" y="1573084"/>
            <a:chExt cx="5150710" cy="3292155"/>
          </a:xfrm>
        </p:grpSpPr>
        <p:grpSp>
          <p:nvGrpSpPr>
            <p:cNvPr id="8" name="Group 7">
              <a:extLst>
                <a:ext uri="{FF2B5EF4-FFF2-40B4-BE49-F238E27FC236}">
                  <a16:creationId xmlns:a16="http://schemas.microsoft.com/office/drawing/2014/main" id="{F21EB737-6B48-DF41-AEA6-65507DAD77DF}"/>
                </a:ext>
              </a:extLst>
            </p:cNvPr>
            <p:cNvGrpSpPr/>
            <p:nvPr/>
          </p:nvGrpSpPr>
          <p:grpSpPr>
            <a:xfrm>
              <a:off x="3034206" y="1573084"/>
              <a:ext cx="5150710" cy="3292155"/>
              <a:chOff x="3034206" y="1573084"/>
              <a:chExt cx="5150710" cy="3292155"/>
            </a:xfrm>
          </p:grpSpPr>
          <p:pic>
            <p:nvPicPr>
              <p:cNvPr id="4" name="Picture 3">
                <a:extLst>
                  <a:ext uri="{FF2B5EF4-FFF2-40B4-BE49-F238E27FC236}">
                    <a16:creationId xmlns:a16="http://schemas.microsoft.com/office/drawing/2014/main" id="{5A0490C5-3A97-1940-8420-6C48E852C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3491" y="1573084"/>
                <a:ext cx="2421425" cy="3014176"/>
              </a:xfrm>
              <a:prstGeom prst="rect">
                <a:avLst/>
              </a:prstGeom>
            </p:spPr>
          </p:pic>
          <p:pic>
            <p:nvPicPr>
              <p:cNvPr id="7" name="Picture 6">
                <a:extLst>
                  <a:ext uri="{FF2B5EF4-FFF2-40B4-BE49-F238E27FC236}">
                    <a16:creationId xmlns:a16="http://schemas.microsoft.com/office/drawing/2014/main" id="{7531A176-3CAF-154E-86FB-A2C5F52786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2778" y="2369714"/>
                <a:ext cx="509222" cy="439204"/>
              </a:xfrm>
              <a:prstGeom prst="rect">
                <a:avLst/>
              </a:prstGeom>
            </p:spPr>
          </p:pic>
          <p:pic>
            <p:nvPicPr>
              <p:cNvPr id="10" name="Picture 9">
                <a:extLst>
                  <a:ext uri="{FF2B5EF4-FFF2-40B4-BE49-F238E27FC236}">
                    <a16:creationId xmlns:a16="http://schemas.microsoft.com/office/drawing/2014/main" id="{A70DF0DB-440A-454D-80DA-DE235545C8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4206" y="4426035"/>
                <a:ext cx="509222" cy="439204"/>
              </a:xfrm>
              <a:prstGeom prst="rect">
                <a:avLst/>
              </a:prstGeom>
            </p:spPr>
          </p:pic>
        </p:grpSp>
        <p:cxnSp>
          <p:nvCxnSpPr>
            <p:cNvPr id="15" name="Curved Connector 14">
              <a:extLst>
                <a:ext uri="{FF2B5EF4-FFF2-40B4-BE49-F238E27FC236}">
                  <a16:creationId xmlns:a16="http://schemas.microsoft.com/office/drawing/2014/main" id="{8CE44198-875E-0F4D-8004-D8500DE63AA3}"/>
                </a:ext>
              </a:extLst>
            </p:cNvPr>
            <p:cNvCxnSpPr>
              <a:cxnSpLocks/>
              <a:stCxn id="4" idx="1"/>
              <a:endCxn id="7" idx="3"/>
            </p:cNvCxnSpPr>
            <p:nvPr/>
          </p:nvCxnSpPr>
          <p:spPr>
            <a:xfrm rot="10800000">
              <a:off x="4572001" y="2589316"/>
              <a:ext cx="1191491" cy="490856"/>
            </a:xfrm>
            <a:prstGeom prst="curvedConnector3">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14ED45F9-2F21-2048-B440-33F064636B45}"/>
                </a:ext>
              </a:extLst>
            </p:cNvPr>
            <p:cNvCxnSpPr>
              <a:cxnSpLocks/>
              <a:endCxn id="10" idx="3"/>
            </p:cNvCxnSpPr>
            <p:nvPr/>
          </p:nvCxnSpPr>
          <p:spPr>
            <a:xfrm rot="10800000" flipV="1">
              <a:off x="3543429" y="3754249"/>
              <a:ext cx="2420159" cy="891388"/>
            </a:xfrm>
            <a:prstGeom prst="curvedConnector3">
              <a:avLst>
                <a:gd name="adj1" fmla="val 50000"/>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406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3"/>
          <p:cNvSpPr txBox="1">
            <a:spLocks noGrp="1"/>
          </p:cNvSpPr>
          <p:nvPr>
            <p:ph type="title"/>
          </p:nvPr>
        </p:nvSpPr>
        <p:spPr>
          <a:xfrm>
            <a:off x="514781" y="127422"/>
            <a:ext cx="10911600" cy="604800"/>
          </a:xfrm>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fontScale="90000"/>
          </a:bodyPr>
          <a:lstStyle>
            <a:lvl1pPr>
              <a:defRPr>
                <a:solidFill>
                  <a:srgbClr val="00B050"/>
                </a:solidFill>
              </a:defRPr>
            </a:lvl1pPr>
          </a:lstStyle>
          <a:p>
            <a:r>
              <a:rPr lang="en-GB" sz="3733" dirty="0">
                <a:solidFill>
                  <a:srgbClr val="103A3E"/>
                </a:solidFill>
                <a:ea typeface="ＭＳ Ｐゴシック" panose="020B0600070205080204" pitchFamily="34" charset="-128"/>
              </a:rPr>
              <a:t>Be aware, t</a:t>
            </a:r>
            <a:r>
              <a:rPr sz="3733" dirty="0">
                <a:solidFill>
                  <a:srgbClr val="103A3E"/>
                </a:solidFill>
                <a:ea typeface="ＭＳ Ｐゴシック" panose="020B0600070205080204" pitchFamily="34" charset="-128"/>
              </a:rPr>
              <a:t>he cyber threat is very real</a:t>
            </a:r>
            <a:r>
              <a:rPr lang="en-GB" sz="3733" dirty="0">
                <a:solidFill>
                  <a:srgbClr val="103A3E"/>
                </a:solidFill>
                <a:ea typeface="ＭＳ Ｐゴシック" panose="020B0600070205080204" pitchFamily="34" charset="-128"/>
              </a:rPr>
              <a:t> </a:t>
            </a:r>
            <a:br>
              <a:rPr lang="en-GB" sz="3733" dirty="0">
                <a:solidFill>
                  <a:srgbClr val="103A3E"/>
                </a:solidFill>
                <a:ea typeface="ＭＳ Ｐゴシック" panose="020B0600070205080204" pitchFamily="34" charset="-128"/>
              </a:rPr>
            </a:br>
            <a:r>
              <a:rPr lang="es-ES" sz="3733" dirty="0">
                <a:solidFill>
                  <a:srgbClr val="7030A0"/>
                </a:solidFill>
                <a:ea typeface="ＭＳ Ｐゴシック" panose="020B0600070205080204" pitchFamily="34" charset="-128"/>
              </a:rPr>
              <a:t>Tenga en cuenta, la amenaza cibernética es muy real</a:t>
            </a:r>
            <a:endParaRPr sz="3733" dirty="0">
              <a:solidFill>
                <a:srgbClr val="7030A0"/>
              </a:solidFill>
              <a:ea typeface="ＭＳ Ｐゴシック" panose="020B0600070205080204" pitchFamily="34" charset="-128"/>
            </a:endParaRPr>
          </a:p>
        </p:txBody>
      </p:sp>
      <p:pic>
        <p:nvPicPr>
          <p:cNvPr id="118" name="Picture 14" descr="Picture 14"/>
          <p:cNvPicPr>
            <a:picLocks noChangeAspect="1"/>
          </p:cNvPicPr>
          <p:nvPr/>
        </p:nvPicPr>
        <p:blipFill>
          <a:blip r:embed="rId3"/>
          <a:stretch>
            <a:fillRect/>
          </a:stretch>
        </p:blipFill>
        <p:spPr>
          <a:xfrm>
            <a:off x="514781" y="5068923"/>
            <a:ext cx="2682467" cy="812564"/>
          </a:xfrm>
          <a:prstGeom prst="rect">
            <a:avLst/>
          </a:prstGeom>
          <a:ln w="12700">
            <a:miter lim="400000"/>
          </a:ln>
        </p:spPr>
      </p:pic>
      <p:pic>
        <p:nvPicPr>
          <p:cNvPr id="119" name="Picture 4" descr="Picture 4"/>
          <p:cNvPicPr>
            <a:picLocks noChangeAspect="1"/>
          </p:cNvPicPr>
          <p:nvPr/>
        </p:nvPicPr>
        <p:blipFill>
          <a:blip r:embed="rId4"/>
          <a:stretch>
            <a:fillRect/>
          </a:stretch>
        </p:blipFill>
        <p:spPr>
          <a:xfrm>
            <a:off x="8503503" y="1436861"/>
            <a:ext cx="3240023" cy="2430017"/>
          </a:xfrm>
          <a:prstGeom prst="rect">
            <a:avLst/>
          </a:prstGeom>
          <a:ln w="12700">
            <a:miter lim="400000"/>
          </a:ln>
        </p:spPr>
      </p:pic>
      <p:pic>
        <p:nvPicPr>
          <p:cNvPr id="3" name="Picture 2">
            <a:extLst>
              <a:ext uri="{FF2B5EF4-FFF2-40B4-BE49-F238E27FC236}">
                <a16:creationId xmlns:a16="http://schemas.microsoft.com/office/drawing/2014/main" id="{9B8DC3C2-48ED-466E-B788-28113D9A70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41" y="1609724"/>
            <a:ext cx="3096387" cy="2064257"/>
          </a:xfrm>
          <a:prstGeom prst="rect">
            <a:avLst/>
          </a:prstGeom>
        </p:spPr>
      </p:pic>
      <p:pic>
        <p:nvPicPr>
          <p:cNvPr id="39" name="Picture 38" descr="Picture 5">
            <a:extLst>
              <a:ext uri="{FF2B5EF4-FFF2-40B4-BE49-F238E27FC236}">
                <a16:creationId xmlns:a16="http://schemas.microsoft.com/office/drawing/2014/main" id="{9906223A-B3B9-4995-A2F8-CD7BB9904AE9}"/>
              </a:ext>
            </a:extLst>
          </p:cNvPr>
          <p:cNvPicPr>
            <a:picLocks noChangeAspect="1"/>
          </p:cNvPicPr>
          <p:nvPr/>
        </p:nvPicPr>
        <p:blipFill>
          <a:blip r:embed="rId6"/>
          <a:srcRect l="5919" t="14696" r="5553" b="12212"/>
          <a:stretch>
            <a:fillRect/>
          </a:stretch>
        </p:blipFill>
        <p:spPr>
          <a:xfrm>
            <a:off x="8611732" y="4697695"/>
            <a:ext cx="3151788" cy="1325563"/>
          </a:xfrm>
          <a:prstGeom prst="rect">
            <a:avLst/>
          </a:prstGeom>
          <a:ln w="12700">
            <a:miter lim="400000"/>
          </a:ln>
        </p:spPr>
      </p:pic>
      <p:grpSp>
        <p:nvGrpSpPr>
          <p:cNvPr id="5" name="Group 8">
            <a:extLst>
              <a:ext uri="{FF2B5EF4-FFF2-40B4-BE49-F238E27FC236}">
                <a16:creationId xmlns:a16="http://schemas.microsoft.com/office/drawing/2014/main" id="{7CC40E5E-68C9-844C-1099-30351D0F5AE0}"/>
              </a:ext>
            </a:extLst>
          </p:cNvPr>
          <p:cNvGrpSpPr>
            <a:grpSpLocks/>
          </p:cNvGrpSpPr>
          <p:nvPr/>
        </p:nvGrpSpPr>
        <p:grpSpPr bwMode="auto">
          <a:xfrm>
            <a:off x="3489422" y="1878363"/>
            <a:ext cx="5010524" cy="4383933"/>
            <a:chOff x="379877" y="123590"/>
            <a:chExt cx="4027890" cy="2908678"/>
          </a:xfrm>
        </p:grpSpPr>
        <p:sp>
          <p:nvSpPr>
            <p:cNvPr id="6" name="Rectangle 5">
              <a:extLst>
                <a:ext uri="{FF2B5EF4-FFF2-40B4-BE49-F238E27FC236}">
                  <a16:creationId xmlns:a16="http://schemas.microsoft.com/office/drawing/2014/main" id="{DDE82236-99FD-62D1-96DA-C1C33ABDD120}"/>
                </a:ext>
              </a:extLst>
            </p:cNvPr>
            <p:cNvSpPr/>
            <p:nvPr/>
          </p:nvSpPr>
          <p:spPr>
            <a:xfrm>
              <a:off x="393701" y="123590"/>
              <a:ext cx="3372491" cy="269177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p>
          </p:txBody>
        </p:sp>
        <p:sp>
          <p:nvSpPr>
            <p:cNvPr id="7" name="Freeform 10">
              <a:extLst>
                <a:ext uri="{FF2B5EF4-FFF2-40B4-BE49-F238E27FC236}">
                  <a16:creationId xmlns:a16="http://schemas.microsoft.com/office/drawing/2014/main" id="{4636611A-E193-4254-3402-E42662F51252}"/>
                </a:ext>
              </a:extLst>
            </p:cNvPr>
            <p:cNvSpPr/>
            <p:nvPr/>
          </p:nvSpPr>
          <p:spPr>
            <a:xfrm>
              <a:off x="590393" y="242842"/>
              <a:ext cx="3091072" cy="1974392"/>
            </a:xfrm>
            <a:custGeom>
              <a:avLst/>
              <a:gdLst>
                <a:gd name="connsiteX0" fmla="*/ 0 w 3091157"/>
                <a:gd name="connsiteY0" fmla="*/ 1974457 h 1974457"/>
                <a:gd name="connsiteX1" fmla="*/ 428877 w 3091157"/>
                <a:gd name="connsiteY1" fmla="*/ 1933997 h 1974457"/>
                <a:gd name="connsiteX2" fmla="*/ 946768 w 3091157"/>
                <a:gd name="connsiteY2" fmla="*/ 1820708 h 1974457"/>
                <a:gd name="connsiteX3" fmla="*/ 1327093 w 3091157"/>
                <a:gd name="connsiteY3" fmla="*/ 1683144 h 1974457"/>
                <a:gd name="connsiteX4" fmla="*/ 1788339 w 3091157"/>
                <a:gd name="connsiteY4" fmla="*/ 1472751 h 1974457"/>
                <a:gd name="connsiteX5" fmla="*/ 2192941 w 3091157"/>
                <a:gd name="connsiteY5" fmla="*/ 1205714 h 1974457"/>
                <a:gd name="connsiteX6" fmla="*/ 2597543 w 3091157"/>
                <a:gd name="connsiteY6" fmla="*/ 801112 h 1974457"/>
                <a:gd name="connsiteX7" fmla="*/ 2864580 w 3091157"/>
                <a:gd name="connsiteY7" fmla="*/ 428878 h 1974457"/>
                <a:gd name="connsiteX8" fmla="*/ 3018329 w 3091157"/>
                <a:gd name="connsiteY8" fmla="*/ 137565 h 1974457"/>
                <a:gd name="connsiteX9" fmla="*/ 3066881 w 3091157"/>
                <a:gd name="connsiteY9" fmla="*/ 64737 h 1974457"/>
                <a:gd name="connsiteX10" fmla="*/ 3091157 w 3091157"/>
                <a:gd name="connsiteY10" fmla="*/ 0 h 197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1157" h="1974457">
                  <a:moveTo>
                    <a:pt x="0" y="1974457"/>
                  </a:moveTo>
                  <a:cubicBezTo>
                    <a:pt x="135541" y="1967039"/>
                    <a:pt x="271082" y="1959622"/>
                    <a:pt x="428877" y="1933997"/>
                  </a:cubicBezTo>
                  <a:cubicBezTo>
                    <a:pt x="586672" y="1908372"/>
                    <a:pt x="797065" y="1862517"/>
                    <a:pt x="946768" y="1820708"/>
                  </a:cubicBezTo>
                  <a:cubicBezTo>
                    <a:pt x="1096471" y="1778899"/>
                    <a:pt x="1186831" y="1741137"/>
                    <a:pt x="1327093" y="1683144"/>
                  </a:cubicBezTo>
                  <a:cubicBezTo>
                    <a:pt x="1467355" y="1625151"/>
                    <a:pt x="1644031" y="1552323"/>
                    <a:pt x="1788339" y="1472751"/>
                  </a:cubicBezTo>
                  <a:cubicBezTo>
                    <a:pt x="1932647" y="1393179"/>
                    <a:pt x="2058074" y="1317654"/>
                    <a:pt x="2192941" y="1205714"/>
                  </a:cubicBezTo>
                  <a:cubicBezTo>
                    <a:pt x="2327808" y="1093774"/>
                    <a:pt x="2485603" y="930585"/>
                    <a:pt x="2597543" y="801112"/>
                  </a:cubicBezTo>
                  <a:cubicBezTo>
                    <a:pt x="2709483" y="671639"/>
                    <a:pt x="2794449" y="539469"/>
                    <a:pt x="2864580" y="428878"/>
                  </a:cubicBezTo>
                  <a:cubicBezTo>
                    <a:pt x="2934711" y="318287"/>
                    <a:pt x="2984612" y="198255"/>
                    <a:pt x="3018329" y="137565"/>
                  </a:cubicBezTo>
                  <a:cubicBezTo>
                    <a:pt x="3052046" y="76875"/>
                    <a:pt x="3054743" y="87664"/>
                    <a:pt x="3066881" y="64737"/>
                  </a:cubicBezTo>
                  <a:cubicBezTo>
                    <a:pt x="3079019" y="41810"/>
                    <a:pt x="3085088" y="20905"/>
                    <a:pt x="3091157" y="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sz="2400"/>
            </a:p>
          </p:txBody>
        </p:sp>
        <p:sp>
          <p:nvSpPr>
            <p:cNvPr id="8" name="Freeform 11">
              <a:extLst>
                <a:ext uri="{FF2B5EF4-FFF2-40B4-BE49-F238E27FC236}">
                  <a16:creationId xmlns:a16="http://schemas.microsoft.com/office/drawing/2014/main" id="{5893D186-8770-6BC8-7DC9-DC0DA6D2D5E4}"/>
                </a:ext>
              </a:extLst>
            </p:cNvPr>
            <p:cNvSpPr/>
            <p:nvPr/>
          </p:nvSpPr>
          <p:spPr>
            <a:xfrm>
              <a:off x="607035" y="1121635"/>
              <a:ext cx="2994238" cy="1124772"/>
            </a:xfrm>
            <a:custGeom>
              <a:avLst/>
              <a:gdLst>
                <a:gd name="connsiteX0" fmla="*/ 0 w 2994053"/>
                <a:gd name="connsiteY0" fmla="*/ 1124793 h 1125311"/>
                <a:gd name="connsiteX1" fmla="*/ 679731 w 2994053"/>
                <a:gd name="connsiteY1" fmla="*/ 1092425 h 1125311"/>
                <a:gd name="connsiteX2" fmla="*/ 1432290 w 2994053"/>
                <a:gd name="connsiteY2" fmla="*/ 914400 h 1125311"/>
                <a:gd name="connsiteX3" fmla="*/ 2168665 w 2994053"/>
                <a:gd name="connsiteY3" fmla="*/ 647363 h 1125311"/>
                <a:gd name="connsiteX4" fmla="*/ 2791752 w 2994053"/>
                <a:gd name="connsiteY4" fmla="*/ 218485 h 1125311"/>
                <a:gd name="connsiteX5" fmla="*/ 2994053 w 2994053"/>
                <a:gd name="connsiteY5" fmla="*/ 0 h 1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4053" h="1125311">
                  <a:moveTo>
                    <a:pt x="0" y="1124793"/>
                  </a:moveTo>
                  <a:cubicBezTo>
                    <a:pt x="220508" y="1126141"/>
                    <a:pt x="441016" y="1127490"/>
                    <a:pt x="679731" y="1092425"/>
                  </a:cubicBezTo>
                  <a:cubicBezTo>
                    <a:pt x="918446" y="1057360"/>
                    <a:pt x="1184134" y="988577"/>
                    <a:pt x="1432290" y="914400"/>
                  </a:cubicBezTo>
                  <a:cubicBezTo>
                    <a:pt x="1680446" y="840223"/>
                    <a:pt x="1942088" y="763349"/>
                    <a:pt x="2168665" y="647363"/>
                  </a:cubicBezTo>
                  <a:cubicBezTo>
                    <a:pt x="2395242" y="531377"/>
                    <a:pt x="2654187" y="326379"/>
                    <a:pt x="2791752" y="218485"/>
                  </a:cubicBezTo>
                  <a:cubicBezTo>
                    <a:pt x="2929317" y="110591"/>
                    <a:pt x="2961685" y="55295"/>
                    <a:pt x="2994053" y="0"/>
                  </a:cubicBez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GB" sz="2400"/>
            </a:p>
          </p:txBody>
        </p:sp>
        <p:cxnSp>
          <p:nvCxnSpPr>
            <p:cNvPr id="9" name="Straight Connector 8">
              <a:extLst>
                <a:ext uri="{FF2B5EF4-FFF2-40B4-BE49-F238E27FC236}">
                  <a16:creationId xmlns:a16="http://schemas.microsoft.com/office/drawing/2014/main" id="{52E80680-CFF8-19F6-8CCC-D37DEF1C6FF8}"/>
                </a:ext>
              </a:extLst>
            </p:cNvPr>
            <p:cNvCxnSpPr>
              <a:cxnSpLocks/>
            </p:cNvCxnSpPr>
            <p:nvPr/>
          </p:nvCxnSpPr>
          <p:spPr>
            <a:xfrm>
              <a:off x="3601274"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710EE3-BF89-D6D3-7503-4724E70D9544}"/>
                </a:ext>
              </a:extLst>
            </p:cNvPr>
            <p:cNvCxnSpPr>
              <a:cxnSpLocks/>
            </p:cNvCxnSpPr>
            <p:nvPr/>
          </p:nvCxnSpPr>
          <p:spPr>
            <a:xfrm>
              <a:off x="323966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EDBA06-0C22-5025-6950-36781AB96698}"/>
                </a:ext>
              </a:extLst>
            </p:cNvPr>
            <p:cNvCxnSpPr>
              <a:cxnSpLocks/>
            </p:cNvCxnSpPr>
            <p:nvPr/>
          </p:nvCxnSpPr>
          <p:spPr>
            <a:xfrm>
              <a:off x="2879570"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F6F518-23DA-0C77-529F-84C921BB66AA}"/>
                </a:ext>
              </a:extLst>
            </p:cNvPr>
            <p:cNvCxnSpPr>
              <a:cxnSpLocks/>
            </p:cNvCxnSpPr>
            <p:nvPr/>
          </p:nvCxnSpPr>
          <p:spPr>
            <a:xfrm>
              <a:off x="2517961"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02AA17-234B-1795-8817-AC8EEC661453}"/>
                </a:ext>
              </a:extLst>
            </p:cNvPr>
            <p:cNvCxnSpPr>
              <a:cxnSpLocks/>
            </p:cNvCxnSpPr>
            <p:nvPr/>
          </p:nvCxnSpPr>
          <p:spPr>
            <a:xfrm>
              <a:off x="215937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81CAD49-CF3F-B532-779D-C682F25EBE72}"/>
                </a:ext>
              </a:extLst>
            </p:cNvPr>
            <p:cNvCxnSpPr>
              <a:cxnSpLocks/>
            </p:cNvCxnSpPr>
            <p:nvPr/>
          </p:nvCxnSpPr>
          <p:spPr>
            <a:xfrm>
              <a:off x="1800797"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88D47-FE84-90AD-F5A5-A9381D433AE6}"/>
                </a:ext>
              </a:extLst>
            </p:cNvPr>
            <p:cNvCxnSpPr>
              <a:cxnSpLocks/>
            </p:cNvCxnSpPr>
            <p:nvPr/>
          </p:nvCxnSpPr>
          <p:spPr>
            <a:xfrm>
              <a:off x="143918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817EC7-A95E-7D77-1160-05F8139EC582}"/>
                </a:ext>
              </a:extLst>
            </p:cNvPr>
            <p:cNvCxnSpPr>
              <a:cxnSpLocks/>
            </p:cNvCxnSpPr>
            <p:nvPr/>
          </p:nvCxnSpPr>
          <p:spPr>
            <a:xfrm>
              <a:off x="108060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1199D3-9840-C6FC-4720-AD16E0FC3399}"/>
                </a:ext>
              </a:extLst>
            </p:cNvPr>
            <p:cNvCxnSpPr>
              <a:cxnSpLocks/>
            </p:cNvCxnSpPr>
            <p:nvPr/>
          </p:nvCxnSpPr>
          <p:spPr>
            <a:xfrm>
              <a:off x="720510" y="2815361"/>
              <a:ext cx="0" cy="78083"/>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21">
              <a:extLst>
                <a:ext uri="{FF2B5EF4-FFF2-40B4-BE49-F238E27FC236}">
                  <a16:creationId xmlns:a16="http://schemas.microsoft.com/office/drawing/2014/main" id="{15192735-57FB-8627-A9D0-9B95C25D8AEA}"/>
                </a:ext>
              </a:extLst>
            </p:cNvPr>
            <p:cNvSpPr txBox="1">
              <a:spLocks noChangeArrowheads="1"/>
            </p:cNvSpPr>
            <p:nvPr/>
          </p:nvSpPr>
          <p:spPr bwMode="auto">
            <a:xfrm>
              <a:off x="3390031"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2022</a:t>
              </a:r>
            </a:p>
          </p:txBody>
        </p:sp>
        <p:sp>
          <p:nvSpPr>
            <p:cNvPr id="45" name="TextBox 22">
              <a:extLst>
                <a:ext uri="{FF2B5EF4-FFF2-40B4-BE49-F238E27FC236}">
                  <a16:creationId xmlns:a16="http://schemas.microsoft.com/office/drawing/2014/main" id="{0D877B6D-4154-2291-2B21-15D08B442D31}"/>
                </a:ext>
              </a:extLst>
            </p:cNvPr>
            <p:cNvSpPr txBox="1">
              <a:spLocks noChangeArrowheads="1"/>
            </p:cNvSpPr>
            <p:nvPr/>
          </p:nvSpPr>
          <p:spPr bwMode="auto">
            <a:xfrm>
              <a:off x="3031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2021</a:t>
              </a:r>
            </a:p>
          </p:txBody>
        </p:sp>
        <p:sp>
          <p:nvSpPr>
            <p:cNvPr id="46" name="TextBox 23">
              <a:extLst>
                <a:ext uri="{FF2B5EF4-FFF2-40B4-BE49-F238E27FC236}">
                  <a16:creationId xmlns:a16="http://schemas.microsoft.com/office/drawing/2014/main" id="{61336E5C-5505-81D6-DF31-C0E997FE5C9C}"/>
                </a:ext>
              </a:extLst>
            </p:cNvPr>
            <p:cNvSpPr txBox="1">
              <a:spLocks noChangeArrowheads="1"/>
            </p:cNvSpPr>
            <p:nvPr/>
          </p:nvSpPr>
          <p:spPr bwMode="auto">
            <a:xfrm>
              <a:off x="26693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2020</a:t>
              </a:r>
            </a:p>
          </p:txBody>
        </p:sp>
        <p:sp>
          <p:nvSpPr>
            <p:cNvPr id="47" name="TextBox 24">
              <a:extLst>
                <a:ext uri="{FF2B5EF4-FFF2-40B4-BE49-F238E27FC236}">
                  <a16:creationId xmlns:a16="http://schemas.microsoft.com/office/drawing/2014/main" id="{3F137451-D49A-10F5-1E1A-A0E13D8C9B72}"/>
                </a:ext>
              </a:extLst>
            </p:cNvPr>
            <p:cNvSpPr txBox="1">
              <a:spLocks noChangeArrowheads="1"/>
            </p:cNvSpPr>
            <p:nvPr/>
          </p:nvSpPr>
          <p:spPr bwMode="auto">
            <a:xfrm>
              <a:off x="23137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2019</a:t>
              </a:r>
            </a:p>
          </p:txBody>
        </p:sp>
        <p:sp>
          <p:nvSpPr>
            <p:cNvPr id="48" name="TextBox 25">
              <a:extLst>
                <a:ext uri="{FF2B5EF4-FFF2-40B4-BE49-F238E27FC236}">
                  <a16:creationId xmlns:a16="http://schemas.microsoft.com/office/drawing/2014/main" id="{813C78A2-B4C2-FEFA-E0FD-786199B6EC4C}"/>
                </a:ext>
              </a:extLst>
            </p:cNvPr>
            <p:cNvSpPr txBox="1">
              <a:spLocks noChangeArrowheads="1"/>
            </p:cNvSpPr>
            <p:nvPr/>
          </p:nvSpPr>
          <p:spPr bwMode="auto">
            <a:xfrm>
              <a:off x="1948582"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2018</a:t>
              </a:r>
            </a:p>
          </p:txBody>
        </p:sp>
        <p:sp>
          <p:nvSpPr>
            <p:cNvPr id="49" name="TextBox 26">
              <a:extLst>
                <a:ext uri="{FF2B5EF4-FFF2-40B4-BE49-F238E27FC236}">
                  <a16:creationId xmlns:a16="http://schemas.microsoft.com/office/drawing/2014/main" id="{B359A4EE-C1D3-1F2D-312C-D759C47E121F}"/>
                </a:ext>
              </a:extLst>
            </p:cNvPr>
            <p:cNvSpPr txBox="1">
              <a:spLocks noChangeArrowheads="1"/>
            </p:cNvSpPr>
            <p:nvPr/>
          </p:nvSpPr>
          <p:spPr bwMode="auto">
            <a:xfrm>
              <a:off x="1592981" y="2859011"/>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2017</a:t>
              </a:r>
            </a:p>
          </p:txBody>
        </p:sp>
        <p:sp>
          <p:nvSpPr>
            <p:cNvPr id="50" name="TextBox 27">
              <a:extLst>
                <a:ext uri="{FF2B5EF4-FFF2-40B4-BE49-F238E27FC236}">
                  <a16:creationId xmlns:a16="http://schemas.microsoft.com/office/drawing/2014/main" id="{3914BB06-DCED-487B-0F7A-6ED65C304911}"/>
                </a:ext>
              </a:extLst>
            </p:cNvPr>
            <p:cNvSpPr txBox="1">
              <a:spLocks noChangeArrowheads="1"/>
            </p:cNvSpPr>
            <p:nvPr/>
          </p:nvSpPr>
          <p:spPr bwMode="auto">
            <a:xfrm>
              <a:off x="12278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2016</a:t>
              </a:r>
            </a:p>
          </p:txBody>
        </p:sp>
        <p:sp>
          <p:nvSpPr>
            <p:cNvPr id="51" name="TextBox 28">
              <a:extLst>
                <a:ext uri="{FF2B5EF4-FFF2-40B4-BE49-F238E27FC236}">
                  <a16:creationId xmlns:a16="http://schemas.microsoft.com/office/drawing/2014/main" id="{E2CD70E4-9202-5BA8-D422-0D8FF3CD510E}"/>
                </a:ext>
              </a:extLst>
            </p:cNvPr>
            <p:cNvSpPr txBox="1">
              <a:spLocks noChangeArrowheads="1"/>
            </p:cNvSpPr>
            <p:nvPr/>
          </p:nvSpPr>
          <p:spPr bwMode="auto">
            <a:xfrm>
              <a:off x="872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2015</a:t>
              </a:r>
            </a:p>
          </p:txBody>
        </p:sp>
        <p:sp>
          <p:nvSpPr>
            <p:cNvPr id="52" name="TextBox 29">
              <a:extLst>
                <a:ext uri="{FF2B5EF4-FFF2-40B4-BE49-F238E27FC236}">
                  <a16:creationId xmlns:a16="http://schemas.microsoft.com/office/drawing/2014/main" id="{A69CB5B1-99C2-C5FC-113E-F2C93158C8E4}"/>
                </a:ext>
              </a:extLst>
            </p:cNvPr>
            <p:cNvSpPr txBox="1">
              <a:spLocks noChangeArrowheads="1"/>
            </p:cNvSpPr>
            <p:nvPr/>
          </p:nvSpPr>
          <p:spPr bwMode="auto">
            <a:xfrm>
              <a:off x="499148"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2014</a:t>
              </a:r>
            </a:p>
          </p:txBody>
        </p:sp>
        <p:sp>
          <p:nvSpPr>
            <p:cNvPr id="53" name="Rectangular Callout 30">
              <a:extLst>
                <a:ext uri="{FF2B5EF4-FFF2-40B4-BE49-F238E27FC236}">
                  <a16:creationId xmlns:a16="http://schemas.microsoft.com/office/drawing/2014/main" id="{D97D5F12-4051-8541-51C8-56DB335394E7}"/>
                </a:ext>
              </a:extLst>
            </p:cNvPr>
            <p:cNvSpPr/>
            <p:nvPr/>
          </p:nvSpPr>
          <p:spPr>
            <a:xfrm>
              <a:off x="1873205" y="2058496"/>
              <a:ext cx="2534562" cy="727692"/>
            </a:xfrm>
            <a:prstGeom prst="wedgeRectCallout">
              <a:avLst>
                <a:gd name="adj1" fmla="val -71736"/>
                <a:gd name="adj2" fmla="val -2819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133" dirty="0"/>
                <a:t>Digital Service Adoption</a:t>
              </a:r>
            </a:p>
            <a:p>
              <a:pPr algn="ctr">
                <a:defRPr/>
              </a:pPr>
              <a:r>
                <a:rPr lang="en-GB" sz="2133" dirty="0" err="1">
                  <a:solidFill>
                    <a:srgbClr val="7030A0"/>
                  </a:solidFill>
                </a:rPr>
                <a:t>Adopción</a:t>
              </a:r>
              <a:r>
                <a:rPr lang="en-GB" sz="2133" dirty="0">
                  <a:solidFill>
                    <a:srgbClr val="7030A0"/>
                  </a:solidFill>
                </a:rPr>
                <a:t> de </a:t>
              </a:r>
              <a:r>
                <a:rPr lang="en-GB" sz="2133" dirty="0" err="1">
                  <a:solidFill>
                    <a:srgbClr val="7030A0"/>
                  </a:solidFill>
                </a:rPr>
                <a:t>servicios</a:t>
              </a:r>
              <a:r>
                <a:rPr lang="en-GB" sz="2133" dirty="0">
                  <a:solidFill>
                    <a:srgbClr val="7030A0"/>
                  </a:solidFill>
                </a:rPr>
                <a:t> </a:t>
              </a:r>
              <a:r>
                <a:rPr lang="en-GB" sz="2133" dirty="0" err="1">
                  <a:solidFill>
                    <a:srgbClr val="7030A0"/>
                  </a:solidFill>
                </a:rPr>
                <a:t>digitales</a:t>
              </a:r>
              <a:endParaRPr lang="en-GB" sz="2133" dirty="0">
                <a:solidFill>
                  <a:srgbClr val="7030A0"/>
                </a:solidFill>
              </a:endParaRPr>
            </a:p>
          </p:txBody>
        </p:sp>
        <p:sp>
          <p:nvSpPr>
            <p:cNvPr id="54" name="Rectangular Callout 31">
              <a:extLst>
                <a:ext uri="{FF2B5EF4-FFF2-40B4-BE49-F238E27FC236}">
                  <a16:creationId xmlns:a16="http://schemas.microsoft.com/office/drawing/2014/main" id="{CFABCE70-E016-14F6-2999-253CFB7EAD44}"/>
                </a:ext>
              </a:extLst>
            </p:cNvPr>
            <p:cNvSpPr/>
            <p:nvPr/>
          </p:nvSpPr>
          <p:spPr>
            <a:xfrm>
              <a:off x="1163756" y="903581"/>
              <a:ext cx="1273951" cy="496815"/>
            </a:xfrm>
            <a:prstGeom prst="wedgeRectCallout">
              <a:avLst>
                <a:gd name="adj1" fmla="val 81908"/>
                <a:gd name="adj2" fmla="val 44362"/>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133" dirty="0"/>
                <a:t>Attacks</a:t>
              </a:r>
            </a:p>
            <a:p>
              <a:pPr>
                <a:defRPr/>
              </a:pPr>
              <a:r>
                <a:rPr lang="en-GB" sz="2133" dirty="0" err="1">
                  <a:solidFill>
                    <a:srgbClr val="7030A0"/>
                  </a:solidFill>
                </a:rPr>
                <a:t>Ataques</a:t>
              </a:r>
              <a:endParaRPr lang="en-GB" sz="2133" dirty="0">
                <a:solidFill>
                  <a:srgbClr val="7030A0"/>
                </a:solidFill>
              </a:endParaRPr>
            </a:p>
          </p:txBody>
        </p:sp>
        <p:sp>
          <p:nvSpPr>
            <p:cNvPr id="55" name="TextBox 32">
              <a:extLst>
                <a:ext uri="{FF2B5EF4-FFF2-40B4-BE49-F238E27FC236}">
                  <a16:creationId xmlns:a16="http://schemas.microsoft.com/office/drawing/2014/main" id="{ADA362D1-F02A-5DEA-ABD0-1E9FACF940EC}"/>
                </a:ext>
              </a:extLst>
            </p:cNvPr>
            <p:cNvSpPr txBox="1">
              <a:spLocks noChangeArrowheads="1"/>
            </p:cNvSpPr>
            <p:nvPr/>
          </p:nvSpPr>
          <p:spPr bwMode="auto">
            <a:xfrm>
              <a:off x="379877" y="133340"/>
              <a:ext cx="3236012" cy="4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133" b="1" dirty="0"/>
                <a:t>Global Trend Data</a:t>
              </a:r>
            </a:p>
            <a:p>
              <a:pPr>
                <a:spcBef>
                  <a:spcPct val="0"/>
                </a:spcBef>
                <a:buClrTx/>
                <a:buSzTx/>
                <a:buFontTx/>
                <a:buNone/>
              </a:pPr>
              <a:r>
                <a:rPr lang="en-GB" altLang="en-US" sz="2133" b="1" dirty="0" err="1">
                  <a:solidFill>
                    <a:srgbClr val="7030A0"/>
                  </a:solidFill>
                </a:rPr>
                <a:t>Datos</a:t>
              </a:r>
              <a:r>
                <a:rPr lang="en-GB" altLang="en-US" sz="2133" b="1" dirty="0">
                  <a:solidFill>
                    <a:srgbClr val="7030A0"/>
                  </a:solidFill>
                </a:rPr>
                <a:t> de </a:t>
              </a:r>
              <a:r>
                <a:rPr lang="en-GB" altLang="en-US" sz="2133" b="1" dirty="0" err="1">
                  <a:solidFill>
                    <a:srgbClr val="7030A0"/>
                  </a:solidFill>
                </a:rPr>
                <a:t>tendencias</a:t>
              </a:r>
              <a:r>
                <a:rPr lang="en-GB" altLang="en-US" sz="2133" b="1" dirty="0">
                  <a:solidFill>
                    <a:srgbClr val="7030A0"/>
                  </a:solidFill>
                </a:rPr>
                <a:t> </a:t>
              </a:r>
              <a:r>
                <a:rPr lang="en-GB" altLang="en-US" sz="2133" b="1" dirty="0" err="1">
                  <a:solidFill>
                    <a:srgbClr val="7030A0"/>
                  </a:solidFill>
                </a:rPr>
                <a:t>globales</a:t>
              </a:r>
              <a:endParaRPr lang="en-GB" altLang="en-US" sz="2133" b="1" dirty="0">
                <a:solidFill>
                  <a:srgbClr val="7030A0"/>
                </a:solidFill>
              </a:endParaRPr>
            </a:p>
          </p:txBody>
        </p:sp>
      </p:grpSp>
    </p:spTree>
    <p:extLst>
      <p:ext uri="{BB962C8B-B14F-4D97-AF65-F5344CB8AC3E}">
        <p14:creationId xmlns:p14="http://schemas.microsoft.com/office/powerpoint/2010/main" val="41387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EBFD906-06EA-49B8-8C19-1759D450A445}"/>
              </a:ext>
            </a:extLst>
          </p:cNvPr>
          <p:cNvGrpSpPr/>
          <p:nvPr/>
        </p:nvGrpSpPr>
        <p:grpSpPr>
          <a:xfrm>
            <a:off x="729534" y="1639623"/>
            <a:ext cx="10941655" cy="5047424"/>
            <a:chOff x="729533" y="1326796"/>
            <a:chExt cx="10941654" cy="5047423"/>
          </a:xfrm>
        </p:grpSpPr>
        <p:grpSp>
          <p:nvGrpSpPr>
            <p:cNvPr id="2" name="Group 1">
              <a:extLst>
                <a:ext uri="{FF2B5EF4-FFF2-40B4-BE49-F238E27FC236}">
                  <a16:creationId xmlns:a16="http://schemas.microsoft.com/office/drawing/2014/main" id="{1F12145A-C694-4970-AA5D-644A1718D359}"/>
                </a:ext>
              </a:extLst>
            </p:cNvPr>
            <p:cNvGrpSpPr/>
            <p:nvPr/>
          </p:nvGrpSpPr>
          <p:grpSpPr>
            <a:xfrm>
              <a:off x="729533" y="1326796"/>
              <a:ext cx="8653817" cy="4293870"/>
              <a:chOff x="682388" y="1337523"/>
              <a:chExt cx="8653817" cy="4293870"/>
            </a:xfrm>
          </p:grpSpPr>
          <p:pic>
            <p:nvPicPr>
              <p:cNvPr id="126" name="Picture 25" descr="Picture 25"/>
              <p:cNvPicPr>
                <a:picLocks noChangeAspect="1"/>
              </p:cNvPicPr>
              <p:nvPr/>
            </p:nvPicPr>
            <p:blipFill>
              <a:blip r:embed="rId3"/>
              <a:stretch>
                <a:fillRect/>
              </a:stretch>
            </p:blipFill>
            <p:spPr>
              <a:xfrm>
                <a:off x="682388" y="3635507"/>
                <a:ext cx="832531" cy="832531"/>
              </a:xfrm>
              <a:prstGeom prst="rect">
                <a:avLst/>
              </a:prstGeom>
              <a:ln w="12700">
                <a:miter lim="400000"/>
              </a:ln>
            </p:spPr>
          </p:pic>
          <p:pic>
            <p:nvPicPr>
              <p:cNvPr id="131" name="Picture 19" descr="Picture 19"/>
              <p:cNvPicPr>
                <a:picLocks noChangeAspect="1"/>
              </p:cNvPicPr>
              <p:nvPr/>
            </p:nvPicPr>
            <p:blipFill>
              <a:blip r:embed="rId4"/>
              <a:stretch>
                <a:fillRect/>
              </a:stretch>
            </p:blipFill>
            <p:spPr>
              <a:xfrm>
                <a:off x="6818114" y="4743560"/>
                <a:ext cx="887833" cy="887833"/>
              </a:xfrm>
              <a:prstGeom prst="rect">
                <a:avLst/>
              </a:prstGeom>
              <a:ln w="12700">
                <a:miter lim="400000"/>
              </a:ln>
            </p:spPr>
          </p:pic>
          <p:pic>
            <p:nvPicPr>
              <p:cNvPr id="136" name="Picture 23" descr="Picture 23"/>
              <p:cNvPicPr>
                <a:picLocks noChangeAspect="1"/>
              </p:cNvPicPr>
              <p:nvPr/>
            </p:nvPicPr>
            <p:blipFill>
              <a:blip r:embed="rId5"/>
              <a:stretch>
                <a:fillRect/>
              </a:stretch>
            </p:blipFill>
            <p:spPr>
              <a:xfrm>
                <a:off x="7705946" y="4020160"/>
                <a:ext cx="472737" cy="427310"/>
              </a:xfrm>
              <a:prstGeom prst="rect">
                <a:avLst/>
              </a:prstGeom>
              <a:ln w="12700">
                <a:miter lim="400000"/>
              </a:ln>
            </p:spPr>
          </p:pic>
          <p:pic>
            <p:nvPicPr>
              <p:cNvPr id="138" name="Picture 15" descr="Picture 15"/>
              <p:cNvPicPr>
                <a:picLocks noChangeAspect="1"/>
              </p:cNvPicPr>
              <p:nvPr/>
            </p:nvPicPr>
            <p:blipFill>
              <a:blip r:embed="rId6"/>
              <a:stretch>
                <a:fillRect/>
              </a:stretch>
            </p:blipFill>
            <p:spPr>
              <a:xfrm flipH="1">
                <a:off x="6240474" y="1976602"/>
                <a:ext cx="546845" cy="609722"/>
              </a:xfrm>
              <a:prstGeom prst="rect">
                <a:avLst/>
              </a:prstGeom>
              <a:ln w="12700">
                <a:miter lim="400000"/>
              </a:ln>
            </p:spPr>
          </p:pic>
          <p:pic>
            <p:nvPicPr>
              <p:cNvPr id="139" name="Picture 17" descr="Picture 17"/>
              <p:cNvPicPr>
                <a:picLocks noChangeAspect="1"/>
              </p:cNvPicPr>
              <p:nvPr/>
            </p:nvPicPr>
            <p:blipFill>
              <a:blip r:embed="rId7"/>
              <a:stretch>
                <a:fillRect/>
              </a:stretch>
            </p:blipFill>
            <p:spPr>
              <a:xfrm rot="21021976">
                <a:off x="4923782" y="4427554"/>
                <a:ext cx="980897" cy="719325"/>
              </a:xfrm>
              <a:prstGeom prst="rect">
                <a:avLst/>
              </a:prstGeom>
              <a:ln w="12700">
                <a:miter lim="400000"/>
              </a:ln>
            </p:spPr>
          </p:pic>
          <p:pic>
            <p:nvPicPr>
              <p:cNvPr id="140" name="Picture 21" descr="Picture 21"/>
              <p:cNvPicPr>
                <a:picLocks noChangeAspect="1"/>
              </p:cNvPicPr>
              <p:nvPr/>
            </p:nvPicPr>
            <p:blipFill>
              <a:blip r:embed="rId8"/>
              <a:stretch>
                <a:fillRect/>
              </a:stretch>
            </p:blipFill>
            <p:spPr>
              <a:xfrm>
                <a:off x="764236" y="2164387"/>
                <a:ext cx="454790" cy="451666"/>
              </a:xfrm>
              <a:prstGeom prst="rect">
                <a:avLst/>
              </a:prstGeom>
              <a:ln w="12700">
                <a:miter lim="400000"/>
              </a:ln>
            </p:spPr>
          </p:pic>
          <p:pic>
            <p:nvPicPr>
              <p:cNvPr id="141" name="Picture 27" descr="Picture 27"/>
              <p:cNvPicPr>
                <a:picLocks noChangeAspect="1"/>
              </p:cNvPicPr>
              <p:nvPr/>
            </p:nvPicPr>
            <p:blipFill>
              <a:blip r:embed="rId9"/>
              <a:stretch>
                <a:fillRect/>
              </a:stretch>
            </p:blipFill>
            <p:spPr>
              <a:xfrm>
                <a:off x="2688900" y="4726551"/>
                <a:ext cx="914333" cy="457168"/>
              </a:xfrm>
              <a:prstGeom prst="rect">
                <a:avLst/>
              </a:prstGeom>
              <a:ln w="12700">
                <a:miter lim="400000"/>
              </a:ln>
            </p:spPr>
          </p:pic>
          <p:pic>
            <p:nvPicPr>
              <p:cNvPr id="142" name="Picture 39" descr="Picture 39"/>
              <p:cNvPicPr>
                <a:picLocks noChangeAspect="1"/>
              </p:cNvPicPr>
              <p:nvPr/>
            </p:nvPicPr>
            <p:blipFill>
              <a:blip r:embed="rId10"/>
              <a:stretch>
                <a:fillRect/>
              </a:stretch>
            </p:blipFill>
            <p:spPr>
              <a:xfrm>
                <a:off x="6869111" y="3089354"/>
                <a:ext cx="328170" cy="656338"/>
              </a:xfrm>
              <a:prstGeom prst="rect">
                <a:avLst/>
              </a:prstGeom>
              <a:ln w="12700">
                <a:miter lim="400000"/>
              </a:ln>
            </p:spPr>
          </p:pic>
          <p:pic>
            <p:nvPicPr>
              <p:cNvPr id="143" name="Picture 41" descr="Picture 41"/>
              <p:cNvPicPr>
                <a:picLocks noChangeAspect="1"/>
              </p:cNvPicPr>
              <p:nvPr/>
            </p:nvPicPr>
            <p:blipFill>
              <a:blip r:embed="rId11"/>
              <a:stretch>
                <a:fillRect/>
              </a:stretch>
            </p:blipFill>
            <p:spPr>
              <a:xfrm flipH="1">
                <a:off x="2791208" y="3291618"/>
                <a:ext cx="588526" cy="728543"/>
              </a:xfrm>
              <a:prstGeom prst="rect">
                <a:avLst/>
              </a:prstGeom>
              <a:ln w="12700">
                <a:miter lim="400000"/>
              </a:ln>
            </p:spPr>
          </p:pic>
          <p:pic>
            <p:nvPicPr>
              <p:cNvPr id="144" name="Picture 43" descr="Picture 43"/>
              <p:cNvPicPr>
                <a:picLocks noChangeAspect="1"/>
              </p:cNvPicPr>
              <p:nvPr/>
            </p:nvPicPr>
            <p:blipFill>
              <a:blip r:embed="rId12"/>
              <a:stretch>
                <a:fillRect/>
              </a:stretch>
            </p:blipFill>
            <p:spPr>
              <a:xfrm rot="21266061" flipH="1">
                <a:off x="2395361" y="2494971"/>
                <a:ext cx="423457" cy="412540"/>
              </a:xfrm>
              <a:prstGeom prst="rect">
                <a:avLst/>
              </a:prstGeom>
              <a:ln w="12700">
                <a:miter lim="400000"/>
              </a:ln>
            </p:spPr>
          </p:pic>
          <p:pic>
            <p:nvPicPr>
              <p:cNvPr id="8" name="Picture 7">
                <a:extLst>
                  <a:ext uri="{FF2B5EF4-FFF2-40B4-BE49-F238E27FC236}">
                    <a16:creationId xmlns:a16="http://schemas.microsoft.com/office/drawing/2014/main" id="{2FCD3F1B-D59B-4E50-8008-BEA7E98134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8057" y="2281463"/>
                <a:ext cx="748513" cy="748513"/>
              </a:xfrm>
              <a:prstGeom prst="rect">
                <a:avLst/>
              </a:prstGeom>
            </p:spPr>
          </p:pic>
          <p:pic>
            <p:nvPicPr>
              <p:cNvPr id="10" name="Picture 9">
                <a:extLst>
                  <a:ext uri="{FF2B5EF4-FFF2-40B4-BE49-F238E27FC236}">
                    <a16:creationId xmlns:a16="http://schemas.microsoft.com/office/drawing/2014/main" id="{530734DF-AACC-4C3B-8012-BDD64768208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0368" y="1562515"/>
                <a:ext cx="587063" cy="554958"/>
              </a:xfrm>
              <a:prstGeom prst="rect">
                <a:avLst/>
              </a:prstGeom>
            </p:spPr>
          </p:pic>
          <p:pic>
            <p:nvPicPr>
              <p:cNvPr id="12" name="Picture 11">
                <a:extLst>
                  <a:ext uri="{FF2B5EF4-FFF2-40B4-BE49-F238E27FC236}">
                    <a16:creationId xmlns:a16="http://schemas.microsoft.com/office/drawing/2014/main" id="{FBFA75EF-D665-4BB4-AB5E-496344B70A3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5859" y="4614982"/>
                <a:ext cx="420285" cy="737949"/>
              </a:xfrm>
              <a:prstGeom prst="rect">
                <a:avLst/>
              </a:prstGeom>
            </p:spPr>
          </p:pic>
          <p:pic>
            <p:nvPicPr>
              <p:cNvPr id="34" name="Picture 21" descr="Picture 21">
                <a:extLst>
                  <a:ext uri="{FF2B5EF4-FFF2-40B4-BE49-F238E27FC236}">
                    <a16:creationId xmlns:a16="http://schemas.microsoft.com/office/drawing/2014/main" id="{77723B82-E530-47C4-89CA-D9EC12292A6C}"/>
                  </a:ext>
                </a:extLst>
              </p:cNvPr>
              <p:cNvPicPr>
                <a:picLocks noChangeAspect="1"/>
              </p:cNvPicPr>
              <p:nvPr/>
            </p:nvPicPr>
            <p:blipFill>
              <a:blip r:embed="rId8"/>
              <a:stretch>
                <a:fillRect/>
              </a:stretch>
            </p:blipFill>
            <p:spPr>
              <a:xfrm>
                <a:off x="8881415" y="1337523"/>
                <a:ext cx="454790" cy="362411"/>
              </a:xfrm>
              <a:prstGeom prst="rect">
                <a:avLst/>
              </a:prstGeom>
              <a:ln w="12700">
                <a:miter lim="400000"/>
              </a:ln>
            </p:spPr>
          </p:pic>
          <p:pic>
            <p:nvPicPr>
              <p:cNvPr id="35" name="Picture 34">
                <a:extLst>
                  <a:ext uri="{FF2B5EF4-FFF2-40B4-BE49-F238E27FC236}">
                    <a16:creationId xmlns:a16="http://schemas.microsoft.com/office/drawing/2014/main" id="{5021E487-43F4-4C14-9EC8-01FF320BAA8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88659" y="1339670"/>
                <a:ext cx="420285" cy="737949"/>
              </a:xfrm>
              <a:prstGeom prst="rect">
                <a:avLst/>
              </a:prstGeom>
            </p:spPr>
          </p:pic>
        </p:grpSp>
        <p:sp>
          <p:nvSpPr>
            <p:cNvPr id="45" name="Content Placeholder 16">
              <a:extLst>
                <a:ext uri="{FF2B5EF4-FFF2-40B4-BE49-F238E27FC236}">
                  <a16:creationId xmlns:a16="http://schemas.microsoft.com/office/drawing/2014/main" id="{21B2BE26-7922-47B8-BF7F-58B00DA06D16}"/>
                </a:ext>
              </a:extLst>
            </p:cNvPr>
            <p:cNvSpPr txBox="1">
              <a:spLocks/>
            </p:cNvSpPr>
            <p:nvPr/>
          </p:nvSpPr>
          <p:spPr>
            <a:xfrm>
              <a:off x="8824995" y="2058312"/>
              <a:ext cx="2846192" cy="4315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8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defTabSz="877801" eaLnBrk="0" hangingPunct="0">
                <a:lnSpc>
                  <a:spcPct val="100000"/>
                </a:lnSpc>
                <a:spcBef>
                  <a:spcPts val="0"/>
                </a:spcBef>
                <a:spcAft>
                  <a:spcPts val="1600"/>
                </a:spcAft>
                <a:buClr>
                  <a:schemeClr val="tx2"/>
                </a:buClr>
                <a:buSzPct val="110000"/>
                <a:defRPr sz="2500"/>
              </a:pPr>
              <a:r>
                <a:rPr lang="en-GB" sz="2667" dirty="0">
                  <a:solidFill>
                    <a:srgbClr val="103A3E"/>
                  </a:solidFill>
                  <a:ea typeface="ＭＳ Ｐゴシック" charset="0"/>
                </a:rPr>
                <a:t>More devices, more info, more interconnection</a:t>
              </a:r>
            </a:p>
            <a:p>
              <a:pPr defTabSz="877801" eaLnBrk="0" hangingPunct="0">
                <a:lnSpc>
                  <a:spcPct val="100000"/>
                </a:lnSpc>
                <a:spcBef>
                  <a:spcPts val="0"/>
                </a:spcBef>
                <a:spcAft>
                  <a:spcPts val="1600"/>
                </a:spcAft>
                <a:buClr>
                  <a:schemeClr val="tx2"/>
                </a:buClr>
                <a:buSzPct val="110000"/>
                <a:defRPr sz="2500"/>
              </a:pPr>
              <a:r>
                <a:rPr lang="en-GB" sz="2667" dirty="0">
                  <a:solidFill>
                    <a:srgbClr val="103A3E"/>
                  </a:solidFill>
                  <a:ea typeface="ＭＳ Ｐゴシック" charset="0"/>
                  <a:sym typeface="Calibri"/>
                </a:rPr>
                <a:t>AI based threats are appearing</a:t>
              </a:r>
            </a:p>
            <a:p>
              <a:pPr defTabSz="877801" eaLnBrk="0" hangingPunct="0">
                <a:lnSpc>
                  <a:spcPct val="100000"/>
                </a:lnSpc>
                <a:spcBef>
                  <a:spcPts val="0"/>
                </a:spcBef>
                <a:spcAft>
                  <a:spcPts val="1600"/>
                </a:spcAft>
                <a:buClr>
                  <a:schemeClr val="tx2"/>
                </a:buClr>
                <a:buSzPct val="110000"/>
                <a:defRPr sz="2500"/>
              </a:pPr>
              <a:r>
                <a:rPr lang="es-ES" sz="2667" dirty="0">
                  <a:solidFill>
                    <a:srgbClr val="7030A0"/>
                  </a:solidFill>
                  <a:ea typeface="ＭＳ Ｐゴシック" charset="0"/>
                </a:rPr>
                <a:t>Más dispositivos, más información, más interconexión</a:t>
              </a:r>
            </a:p>
            <a:p>
              <a:pPr defTabSz="877801" eaLnBrk="0" hangingPunct="0">
                <a:lnSpc>
                  <a:spcPct val="100000"/>
                </a:lnSpc>
                <a:spcBef>
                  <a:spcPts val="0"/>
                </a:spcBef>
                <a:spcAft>
                  <a:spcPts val="1600"/>
                </a:spcAft>
                <a:buClr>
                  <a:schemeClr val="tx2"/>
                </a:buClr>
                <a:buSzPct val="110000"/>
                <a:defRPr sz="2500"/>
              </a:pPr>
              <a:r>
                <a:rPr lang="es-ES" sz="2667" dirty="0">
                  <a:solidFill>
                    <a:srgbClr val="7030A0"/>
                  </a:solidFill>
                  <a:ea typeface="ＭＳ Ｐゴシック" charset="0"/>
                </a:rPr>
                <a:t>Están apareciendo amenazas basadas en IA</a:t>
              </a:r>
              <a:endParaRPr lang="en-GB" sz="2667" dirty="0">
                <a:solidFill>
                  <a:srgbClr val="7030A0"/>
                </a:solidFill>
                <a:ea typeface="ＭＳ Ｐゴシック" charset="0"/>
              </a:endParaRPr>
            </a:p>
            <a:p>
              <a:pPr marL="0" indent="0" defTabSz="877801">
                <a:lnSpc>
                  <a:spcPct val="100000"/>
                </a:lnSpc>
                <a:spcBef>
                  <a:spcPts val="900"/>
                </a:spcBef>
                <a:buSzTx/>
                <a:buNone/>
                <a:defRPr sz="2688"/>
              </a:pPr>
              <a:endParaRPr lang="en-GB" sz="2688" dirty="0"/>
            </a:p>
          </p:txBody>
        </p:sp>
      </p:grpSp>
      <p:sp>
        <p:nvSpPr>
          <p:cNvPr id="134" name="Title 3"/>
          <p:cNvSpPr txBox="1">
            <a:spLocks noGrp="1"/>
          </p:cNvSpPr>
          <p:nvPr>
            <p:ph type="title"/>
          </p:nvPr>
        </p:nvSpPr>
        <p:spPr>
          <a:xfrm>
            <a:off x="447746" y="84680"/>
            <a:ext cx="10911600" cy="1090986"/>
          </a:xfrm>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a:bodyPr>
          <a:lstStyle>
            <a:lvl1pPr>
              <a:defRPr>
                <a:solidFill>
                  <a:schemeClr val="accent6">
                    <a:lumOff val="-9568"/>
                  </a:schemeClr>
                </a:solidFill>
              </a:defRPr>
            </a:lvl1pPr>
          </a:lstStyle>
          <a:p>
            <a:r>
              <a:rPr lang="en-GB" sz="3733" dirty="0">
                <a:solidFill>
                  <a:srgbClr val="103A3E"/>
                </a:solidFill>
                <a:ea typeface="ＭＳ Ｐゴシック" panose="020B0600070205080204" pitchFamily="34" charset="-128"/>
              </a:rPr>
              <a:t>T</a:t>
            </a:r>
            <a:r>
              <a:rPr sz="3733" dirty="0">
                <a:solidFill>
                  <a:srgbClr val="103A3E"/>
                </a:solidFill>
                <a:ea typeface="ＭＳ Ｐゴシック" panose="020B0600070205080204" pitchFamily="34" charset="-128"/>
              </a:rPr>
              <a:t>he cyber </a:t>
            </a:r>
            <a:r>
              <a:rPr lang="en-GB" sz="3733" dirty="0">
                <a:solidFill>
                  <a:srgbClr val="103A3E"/>
                </a:solidFill>
                <a:ea typeface="ＭＳ Ｐゴシック" panose="020B0600070205080204" pitchFamily="34" charset="-128"/>
              </a:rPr>
              <a:t>environment</a:t>
            </a:r>
            <a:r>
              <a:rPr sz="3733" dirty="0">
                <a:solidFill>
                  <a:srgbClr val="103A3E"/>
                </a:solidFill>
                <a:ea typeface="ＭＳ Ｐゴシック" panose="020B0600070205080204" pitchFamily="34" charset="-128"/>
              </a:rPr>
              <a:t> is constantly changing</a:t>
            </a:r>
            <a:r>
              <a:rPr lang="en-GB" sz="3733" dirty="0">
                <a:solidFill>
                  <a:srgbClr val="103A3E"/>
                </a:solidFill>
                <a:ea typeface="ＭＳ Ｐゴシック" panose="020B0600070205080204" pitchFamily="34" charset="-128"/>
              </a:rPr>
              <a:t> </a:t>
            </a:r>
            <a:br>
              <a:rPr lang="en-GB" sz="3733" dirty="0">
                <a:solidFill>
                  <a:srgbClr val="103A3E"/>
                </a:solidFill>
                <a:ea typeface="ＭＳ Ｐゴシック" panose="020B0600070205080204" pitchFamily="34" charset="-128"/>
              </a:rPr>
            </a:br>
            <a:r>
              <a:rPr lang="es-ES" sz="3733" dirty="0">
                <a:solidFill>
                  <a:srgbClr val="7030A0"/>
                </a:solidFill>
                <a:ea typeface="ＭＳ Ｐゴシック" panose="020B0600070205080204" pitchFamily="34" charset="-128"/>
              </a:rPr>
              <a:t>El entorno cibernético cambia constantemente</a:t>
            </a:r>
            <a:endParaRPr sz="3733" dirty="0">
              <a:solidFill>
                <a:srgbClr val="7030A0"/>
              </a:solidFill>
              <a:ea typeface="ＭＳ Ｐゴシック" panose="020B0600070205080204" pitchFamily="34" charset="-128"/>
            </a:endParaRPr>
          </a:p>
        </p:txBody>
      </p:sp>
      <p:grpSp>
        <p:nvGrpSpPr>
          <p:cNvPr id="7" name="Group 6">
            <a:extLst>
              <a:ext uri="{FF2B5EF4-FFF2-40B4-BE49-F238E27FC236}">
                <a16:creationId xmlns:a16="http://schemas.microsoft.com/office/drawing/2014/main" id="{B9E344E4-C7E1-4120-B04F-E02D9CCFF591}"/>
              </a:ext>
            </a:extLst>
          </p:cNvPr>
          <p:cNvGrpSpPr/>
          <p:nvPr/>
        </p:nvGrpSpPr>
        <p:grpSpPr>
          <a:xfrm>
            <a:off x="808800" y="1305988"/>
            <a:ext cx="9084456" cy="5080002"/>
            <a:chOff x="754485" y="1011794"/>
            <a:chExt cx="9084456" cy="5080002"/>
          </a:xfrm>
        </p:grpSpPr>
        <p:grpSp>
          <p:nvGrpSpPr>
            <p:cNvPr id="4" name="Group 3">
              <a:extLst>
                <a:ext uri="{FF2B5EF4-FFF2-40B4-BE49-F238E27FC236}">
                  <a16:creationId xmlns:a16="http://schemas.microsoft.com/office/drawing/2014/main" id="{FFAB16B7-37C4-4202-9D26-52E867B18CE3}"/>
                </a:ext>
              </a:extLst>
            </p:cNvPr>
            <p:cNvGrpSpPr/>
            <p:nvPr/>
          </p:nvGrpSpPr>
          <p:grpSpPr>
            <a:xfrm>
              <a:off x="3705611" y="2051114"/>
              <a:ext cx="1712891" cy="1732211"/>
              <a:chOff x="3705611" y="2051114"/>
              <a:chExt cx="1712891" cy="1732211"/>
            </a:xfrm>
          </p:grpSpPr>
          <p:sp>
            <p:nvSpPr>
              <p:cNvPr id="137" name="Oval 7"/>
              <p:cNvSpPr/>
              <p:nvPr/>
            </p:nvSpPr>
            <p:spPr>
              <a:xfrm>
                <a:off x="3705611" y="2051114"/>
                <a:ext cx="1712891" cy="1732211"/>
              </a:xfrm>
              <a:prstGeom prst="ellipse">
                <a:avLst/>
              </a:prstGeom>
              <a:solidFill>
                <a:srgbClr val="FFE21B"/>
              </a:solidFill>
              <a:ln w="12700">
                <a:miter lim="400000"/>
              </a:ln>
            </p:spPr>
            <p:txBody>
              <a:bodyPr lIns="45719" rIns="45719" anchor="ctr"/>
              <a:lstStyle/>
              <a:p>
                <a:pPr algn="ctr">
                  <a:defRPr>
                    <a:solidFill>
                      <a:srgbClr val="FFFFFF"/>
                    </a:solidFill>
                  </a:defRPr>
                </a:pPr>
                <a:endParaRPr sz="2400" dirty="0"/>
              </a:p>
            </p:txBody>
          </p:sp>
          <p:pic>
            <p:nvPicPr>
              <p:cNvPr id="145" name="Picture 4" descr="Picture 4"/>
              <p:cNvPicPr>
                <a:picLocks noChangeAspect="1"/>
              </p:cNvPicPr>
              <p:nvPr/>
            </p:nvPicPr>
            <p:blipFill>
              <a:blip r:embed="rId16"/>
              <a:stretch>
                <a:fillRect/>
              </a:stretch>
            </p:blipFill>
            <p:spPr>
              <a:xfrm>
                <a:off x="4066240" y="2425889"/>
                <a:ext cx="991633" cy="991633"/>
              </a:xfrm>
              <a:prstGeom prst="rect">
                <a:avLst/>
              </a:prstGeom>
              <a:ln w="12700">
                <a:miter lim="400000"/>
              </a:ln>
            </p:spPr>
          </p:pic>
        </p:grpSp>
        <p:grpSp>
          <p:nvGrpSpPr>
            <p:cNvPr id="3" name="Group 2">
              <a:extLst>
                <a:ext uri="{FF2B5EF4-FFF2-40B4-BE49-F238E27FC236}">
                  <a16:creationId xmlns:a16="http://schemas.microsoft.com/office/drawing/2014/main" id="{66279652-D272-4C78-8FB4-0B413FF5E771}"/>
                </a:ext>
              </a:extLst>
            </p:cNvPr>
            <p:cNvGrpSpPr/>
            <p:nvPr/>
          </p:nvGrpSpPr>
          <p:grpSpPr>
            <a:xfrm>
              <a:off x="754485" y="1011794"/>
              <a:ext cx="9084456" cy="5080002"/>
              <a:chOff x="754485" y="1011794"/>
              <a:chExt cx="9084456" cy="5080002"/>
            </a:xfrm>
          </p:grpSpPr>
          <p:sp>
            <p:nvSpPr>
              <p:cNvPr id="127" name="Freeform: Shape 8"/>
              <p:cNvSpPr/>
              <p:nvPr/>
            </p:nvSpPr>
            <p:spPr>
              <a:xfrm rot="19112236">
                <a:off x="5422638" y="1011794"/>
                <a:ext cx="4416303" cy="2040243"/>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28" name="Freeform: Shape 8"/>
              <p:cNvSpPr/>
              <p:nvPr/>
            </p:nvSpPr>
            <p:spPr>
              <a:xfrm flipH="1">
                <a:off x="754485" y="3548874"/>
                <a:ext cx="3442912"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29" name="Freeform: Shape 8"/>
              <p:cNvSpPr/>
              <p:nvPr/>
            </p:nvSpPr>
            <p:spPr>
              <a:xfrm rot="1212490" flipH="1">
                <a:off x="1000866" y="2810694"/>
                <a:ext cx="2633371"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30" name="Freeform: Shape 8"/>
              <p:cNvSpPr/>
              <p:nvPr/>
            </p:nvSpPr>
            <p:spPr>
              <a:xfrm rot="2451105" flipH="1">
                <a:off x="843490" y="1660795"/>
                <a:ext cx="2633372"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32" name="Freeform: Shape 8"/>
              <p:cNvSpPr/>
              <p:nvPr/>
            </p:nvSpPr>
            <p:spPr>
              <a:xfrm>
                <a:off x="4953434" y="3577262"/>
                <a:ext cx="2633371"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33" name="Freeform: Shape 9"/>
              <p:cNvSpPr/>
              <p:nvPr/>
            </p:nvSpPr>
            <p:spPr>
              <a:xfrm rot="21022837">
                <a:off x="5460896" y="2759069"/>
                <a:ext cx="2633371"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5" name="Freeform: Shape 4">
                <a:extLst>
                  <a:ext uri="{FF2B5EF4-FFF2-40B4-BE49-F238E27FC236}">
                    <a16:creationId xmlns:a16="http://schemas.microsoft.com/office/drawing/2014/main" id="{D3E60EC1-CC0C-4BFE-AB4F-9D1679E46CE5}"/>
                  </a:ext>
                </a:extLst>
              </p:cNvPr>
              <p:cNvSpPr/>
              <p:nvPr/>
            </p:nvSpPr>
            <p:spPr>
              <a:xfrm>
                <a:off x="5211271" y="2009535"/>
                <a:ext cx="2791752" cy="1809905"/>
              </a:xfrm>
              <a:custGeom>
                <a:avLst/>
                <a:gdLst>
                  <a:gd name="connsiteX0" fmla="*/ 0 w 2791752"/>
                  <a:gd name="connsiteY0" fmla="*/ 409983 h 1809905"/>
                  <a:gd name="connsiteX1" fmla="*/ 380326 w 2791752"/>
                  <a:gd name="connsiteY1" fmla="*/ 5381 h 1809905"/>
                  <a:gd name="connsiteX2" fmla="*/ 865848 w 2791752"/>
                  <a:gd name="connsiteY2" fmla="*/ 668928 h 1809905"/>
                  <a:gd name="connsiteX3" fmla="*/ 2395242 w 2791752"/>
                  <a:gd name="connsiteY3" fmla="*/ 1130174 h 1809905"/>
                  <a:gd name="connsiteX4" fmla="*/ 2791752 w 2791752"/>
                  <a:gd name="connsiteY4" fmla="*/ 1809905 h 180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752" h="1809905">
                    <a:moveTo>
                      <a:pt x="0" y="409983"/>
                    </a:moveTo>
                    <a:cubicBezTo>
                      <a:pt x="118009" y="186103"/>
                      <a:pt x="236018" y="-37776"/>
                      <a:pt x="380326" y="5381"/>
                    </a:cubicBezTo>
                    <a:cubicBezTo>
                      <a:pt x="524634" y="48538"/>
                      <a:pt x="530029" y="481462"/>
                      <a:pt x="865848" y="668928"/>
                    </a:cubicBezTo>
                    <a:cubicBezTo>
                      <a:pt x="1201667" y="856394"/>
                      <a:pt x="2074258" y="940011"/>
                      <a:pt x="2395242" y="1130174"/>
                    </a:cubicBezTo>
                    <a:cubicBezTo>
                      <a:pt x="2716226" y="1320337"/>
                      <a:pt x="2753989" y="1565121"/>
                      <a:pt x="2791752" y="1809905"/>
                    </a:cubicBezTo>
                  </a:path>
                </a:pathLst>
              </a:custGeom>
              <a:ln w="107950">
                <a:solidFill>
                  <a:srgbClr val="FFE21B"/>
                </a:solidFill>
                <a:miter/>
              </a:ln>
            </p:spPr>
            <p:txBody>
              <a:bodyPr lIns="45719" rIns="45719" anchor="ctr"/>
              <a:lstStyle/>
              <a:p>
                <a:pPr algn="ctr"/>
                <a:endParaRPr lang="en-GB" sz="2400">
                  <a:solidFill>
                    <a:srgbClr val="FFFFFF"/>
                  </a:solidFill>
                </a:endParaRPr>
              </a:p>
            </p:txBody>
          </p:sp>
          <p:sp>
            <p:nvSpPr>
              <p:cNvPr id="6" name="Freeform: Shape 5">
                <a:extLst>
                  <a:ext uri="{FF2B5EF4-FFF2-40B4-BE49-F238E27FC236}">
                    <a16:creationId xmlns:a16="http://schemas.microsoft.com/office/drawing/2014/main" id="{F00E045F-4C7D-4CA2-88B8-E04A60F822C0}"/>
                  </a:ext>
                </a:extLst>
              </p:cNvPr>
              <p:cNvSpPr/>
              <p:nvPr/>
            </p:nvSpPr>
            <p:spPr>
              <a:xfrm>
                <a:off x="1643014" y="1441516"/>
                <a:ext cx="2346359" cy="4650280"/>
              </a:xfrm>
              <a:custGeom>
                <a:avLst/>
                <a:gdLst>
                  <a:gd name="connsiteX0" fmla="*/ 2346359 w 2346359"/>
                  <a:gd name="connsiteY0" fmla="*/ 888990 h 4667971"/>
                  <a:gd name="connsiteX1" fmla="*/ 1472420 w 2346359"/>
                  <a:gd name="connsiteY1" fmla="*/ 15050 h 4667971"/>
                  <a:gd name="connsiteX2" fmla="*/ 40129 w 2346359"/>
                  <a:gd name="connsiteY2" fmla="*/ 1536353 h 4667971"/>
                  <a:gd name="connsiteX3" fmla="*/ 379995 w 2346359"/>
                  <a:gd name="connsiteY3" fmla="*/ 3251865 h 4667971"/>
                  <a:gd name="connsiteX4" fmla="*/ 201970 w 2346359"/>
                  <a:gd name="connsiteY4" fmla="*/ 4667971 h 46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359" h="4667971">
                    <a:moveTo>
                      <a:pt x="2346359" y="888990"/>
                    </a:moveTo>
                    <a:cubicBezTo>
                      <a:pt x="2101575" y="398073"/>
                      <a:pt x="1856792" y="-92844"/>
                      <a:pt x="1472420" y="15050"/>
                    </a:cubicBezTo>
                    <a:cubicBezTo>
                      <a:pt x="1088048" y="122944"/>
                      <a:pt x="222200" y="996884"/>
                      <a:pt x="40129" y="1536353"/>
                    </a:cubicBezTo>
                    <a:cubicBezTo>
                      <a:pt x="-141942" y="2075822"/>
                      <a:pt x="353021" y="2729929"/>
                      <a:pt x="379995" y="3251865"/>
                    </a:cubicBezTo>
                    <a:cubicBezTo>
                      <a:pt x="406969" y="3773801"/>
                      <a:pt x="304469" y="4220886"/>
                      <a:pt x="201970" y="4667971"/>
                    </a:cubicBezTo>
                  </a:path>
                </a:pathLst>
              </a:custGeom>
              <a:ln w="107950">
                <a:solidFill>
                  <a:srgbClr val="FFE21B"/>
                </a:solidFill>
                <a:miter/>
              </a:ln>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p>
                <a:pPr algn="ctr"/>
                <a:endParaRPr lang="en-GB" sz="2400">
                  <a:solidFill>
                    <a:srgbClr val="FFFFFF"/>
                  </a:solidFill>
                </a:endParaRPr>
              </a:p>
            </p:txBody>
          </p:sp>
        </p:grpSp>
      </p:grpSp>
      <p:grpSp>
        <p:nvGrpSpPr>
          <p:cNvPr id="39" name="Group 38">
            <a:extLst>
              <a:ext uri="{FF2B5EF4-FFF2-40B4-BE49-F238E27FC236}">
                <a16:creationId xmlns:a16="http://schemas.microsoft.com/office/drawing/2014/main" id="{FE14BAF5-0A23-4187-BA8C-7F6B5E6ED039}"/>
              </a:ext>
            </a:extLst>
          </p:cNvPr>
          <p:cNvGrpSpPr/>
          <p:nvPr/>
        </p:nvGrpSpPr>
        <p:grpSpPr>
          <a:xfrm>
            <a:off x="1547715" y="5810221"/>
            <a:ext cx="744468" cy="697060"/>
            <a:chOff x="3828422" y="3563217"/>
            <a:chExt cx="1712891" cy="1732212"/>
          </a:xfrm>
          <a:solidFill>
            <a:srgbClr val="FFE21B"/>
          </a:solidFill>
        </p:grpSpPr>
        <p:sp>
          <p:nvSpPr>
            <p:cNvPr id="40" name="Oval 7">
              <a:extLst>
                <a:ext uri="{FF2B5EF4-FFF2-40B4-BE49-F238E27FC236}">
                  <a16:creationId xmlns:a16="http://schemas.microsoft.com/office/drawing/2014/main" id="{4C728322-A705-4CEC-A3CA-DFB50ECC707C}"/>
                </a:ext>
              </a:extLst>
            </p:cNvPr>
            <p:cNvSpPr/>
            <p:nvPr/>
          </p:nvSpPr>
          <p:spPr>
            <a:xfrm>
              <a:off x="3828422" y="3563217"/>
              <a:ext cx="1712891" cy="1732212"/>
            </a:xfrm>
            <a:prstGeom prst="ellipse">
              <a:avLst/>
            </a:prstGeom>
            <a:grpFill/>
            <a:ln w="12700">
              <a:miter lim="400000"/>
            </a:ln>
          </p:spPr>
          <p:txBody>
            <a:bodyPr lIns="45719" rIns="45719" anchor="ctr"/>
            <a:lstStyle/>
            <a:p>
              <a:pPr algn="ctr">
                <a:defRPr>
                  <a:solidFill>
                    <a:srgbClr val="FFFFFF"/>
                  </a:solidFill>
                </a:defRPr>
              </a:pPr>
              <a:endParaRPr sz="2400"/>
            </a:p>
          </p:txBody>
        </p:sp>
        <p:pic>
          <p:nvPicPr>
            <p:cNvPr id="41" name="Picture 4" descr="Picture 4">
              <a:extLst>
                <a:ext uri="{FF2B5EF4-FFF2-40B4-BE49-F238E27FC236}">
                  <a16:creationId xmlns:a16="http://schemas.microsoft.com/office/drawing/2014/main" id="{94FEBE32-EF23-45DD-AA5A-DB894C1ED50B}"/>
                </a:ext>
              </a:extLst>
            </p:cNvPr>
            <p:cNvPicPr>
              <a:picLocks noChangeAspect="1"/>
            </p:cNvPicPr>
            <p:nvPr/>
          </p:nvPicPr>
          <p:blipFill>
            <a:blip r:embed="rId16"/>
            <a:stretch>
              <a:fillRect/>
            </a:stretch>
          </p:blipFill>
          <p:spPr>
            <a:xfrm>
              <a:off x="4189050" y="3937995"/>
              <a:ext cx="991634" cy="991633"/>
            </a:xfrm>
            <a:prstGeom prst="rect">
              <a:avLst/>
            </a:prstGeom>
            <a:grpFill/>
            <a:ln w="12700">
              <a:miter lim="400000"/>
            </a:ln>
          </p:spPr>
        </p:pic>
      </p:grpSp>
      <p:grpSp>
        <p:nvGrpSpPr>
          <p:cNvPr id="42" name="Group 41">
            <a:extLst>
              <a:ext uri="{FF2B5EF4-FFF2-40B4-BE49-F238E27FC236}">
                <a16:creationId xmlns:a16="http://schemas.microsoft.com/office/drawing/2014/main" id="{E50F1C67-EBCC-4B15-9959-1374082DBDB8}"/>
              </a:ext>
            </a:extLst>
          </p:cNvPr>
          <p:cNvGrpSpPr/>
          <p:nvPr/>
        </p:nvGrpSpPr>
        <p:grpSpPr>
          <a:xfrm>
            <a:off x="9753709" y="1393958"/>
            <a:ext cx="744468" cy="697059"/>
            <a:chOff x="3599726" y="4857648"/>
            <a:chExt cx="1712891" cy="1732211"/>
          </a:xfrm>
          <a:solidFill>
            <a:srgbClr val="FFE21B"/>
          </a:solidFill>
        </p:grpSpPr>
        <p:sp>
          <p:nvSpPr>
            <p:cNvPr id="43" name="Oval 7">
              <a:extLst>
                <a:ext uri="{FF2B5EF4-FFF2-40B4-BE49-F238E27FC236}">
                  <a16:creationId xmlns:a16="http://schemas.microsoft.com/office/drawing/2014/main" id="{FB3B4167-F270-4E56-8C6D-5E033299CD01}"/>
                </a:ext>
              </a:extLst>
            </p:cNvPr>
            <p:cNvSpPr/>
            <p:nvPr/>
          </p:nvSpPr>
          <p:spPr>
            <a:xfrm>
              <a:off x="3599726" y="4857648"/>
              <a:ext cx="1712891" cy="1732211"/>
            </a:xfrm>
            <a:prstGeom prst="ellipse">
              <a:avLst/>
            </a:prstGeom>
            <a:grpFill/>
            <a:ln w="12700">
              <a:miter lim="400000"/>
            </a:ln>
          </p:spPr>
          <p:txBody>
            <a:bodyPr lIns="45719" rIns="45719" anchor="ctr"/>
            <a:lstStyle/>
            <a:p>
              <a:pPr algn="ctr">
                <a:defRPr>
                  <a:solidFill>
                    <a:srgbClr val="FFFFFF"/>
                  </a:solidFill>
                </a:defRPr>
              </a:pPr>
              <a:endParaRPr sz="2400"/>
            </a:p>
          </p:txBody>
        </p:sp>
        <p:pic>
          <p:nvPicPr>
            <p:cNvPr id="44" name="Picture 4" descr="Picture 4">
              <a:extLst>
                <a:ext uri="{FF2B5EF4-FFF2-40B4-BE49-F238E27FC236}">
                  <a16:creationId xmlns:a16="http://schemas.microsoft.com/office/drawing/2014/main" id="{322D919F-CE08-4089-B68C-6E63FC184C84}"/>
                </a:ext>
              </a:extLst>
            </p:cNvPr>
            <p:cNvPicPr>
              <a:picLocks noChangeAspect="1"/>
            </p:cNvPicPr>
            <p:nvPr/>
          </p:nvPicPr>
          <p:blipFill>
            <a:blip r:embed="rId16"/>
            <a:stretch>
              <a:fillRect/>
            </a:stretch>
          </p:blipFill>
          <p:spPr>
            <a:xfrm>
              <a:off x="3960355" y="5232423"/>
              <a:ext cx="991633" cy="991633"/>
            </a:xfrm>
            <a:prstGeom prst="rect">
              <a:avLst/>
            </a:prstGeom>
            <a:grpFill/>
            <a:ln w="12700">
              <a:miter lim="400000"/>
            </a:ln>
          </p:spPr>
        </p:pic>
      </p:grpSp>
    </p:spTree>
    <p:extLst>
      <p:ext uri="{BB962C8B-B14F-4D97-AF65-F5344CB8AC3E}">
        <p14:creationId xmlns:p14="http://schemas.microsoft.com/office/powerpoint/2010/main" val="19659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5F0B2A0-5206-47EE-BF04-4A5B084F26ED}"/>
              </a:ext>
            </a:extLst>
          </p:cNvPr>
          <p:cNvSpPr/>
          <p:nvPr/>
        </p:nvSpPr>
        <p:spPr>
          <a:xfrm>
            <a:off x="2680140" y="1928649"/>
            <a:ext cx="8663646" cy="3322619"/>
          </a:xfrm>
          <a:custGeom>
            <a:avLst/>
            <a:gdLst>
              <a:gd name="connsiteX0" fmla="*/ 0 w 9038896"/>
              <a:gd name="connsiteY0" fmla="*/ 3084898 h 3084898"/>
              <a:gd name="connsiteX1" fmla="*/ 1460938 w 9038896"/>
              <a:gd name="connsiteY1" fmla="*/ 112 h 3084898"/>
              <a:gd name="connsiteX2" fmla="*/ 3457903 w 9038896"/>
              <a:gd name="connsiteY2" fmla="*/ 2964029 h 3084898"/>
              <a:gd name="connsiteX3" fmla="*/ 6332482 w 9038896"/>
              <a:gd name="connsiteY3" fmla="*/ 1802636 h 3084898"/>
              <a:gd name="connsiteX4" fmla="*/ 9038896 w 9038896"/>
              <a:gd name="connsiteY4" fmla="*/ 1450539 h 308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8896" h="3084898">
                <a:moveTo>
                  <a:pt x="0" y="3084898"/>
                </a:moveTo>
                <a:cubicBezTo>
                  <a:pt x="442310" y="1552577"/>
                  <a:pt x="884621" y="20257"/>
                  <a:pt x="1460938" y="112"/>
                </a:cubicBezTo>
                <a:cubicBezTo>
                  <a:pt x="2037255" y="-20033"/>
                  <a:pt x="2645979" y="2663608"/>
                  <a:pt x="3457903" y="2964029"/>
                </a:cubicBezTo>
                <a:cubicBezTo>
                  <a:pt x="4269827" y="3264450"/>
                  <a:pt x="5402317" y="2054884"/>
                  <a:pt x="6332482" y="1802636"/>
                </a:cubicBezTo>
                <a:cubicBezTo>
                  <a:pt x="7262647" y="1550388"/>
                  <a:pt x="8150771" y="1500463"/>
                  <a:pt x="9038896" y="1450539"/>
                </a:cubicBezTo>
              </a:path>
            </a:pathLst>
          </a:cu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0" name="Title 1"/>
          <p:cNvSpPr txBox="1">
            <a:spLocks noGrp="1"/>
          </p:cNvSpPr>
          <p:nvPr>
            <p:ph type="title"/>
          </p:nvPr>
        </p:nvSpPr>
        <p:spPr>
          <a:xfrm>
            <a:off x="360282" y="0"/>
            <a:ext cx="10911600" cy="1364962"/>
          </a:xfrm>
          <a:prstGeom prst="rect">
            <a:avLst/>
          </a:prstGeom>
        </p:spPr>
        <p:txBody>
          <a:bodyPr>
            <a:normAutofit/>
          </a:bodyPr>
          <a:lstStyle>
            <a:lvl1pPr defTabSz="868680">
              <a:defRPr sz="4180">
                <a:solidFill>
                  <a:schemeClr val="accent2"/>
                </a:solidFill>
              </a:defRPr>
            </a:lvl1pPr>
          </a:lstStyle>
          <a:p>
            <a:r>
              <a:rPr lang="en-GB" sz="3200" dirty="0">
                <a:solidFill>
                  <a:schemeClr val="tx2"/>
                </a:solidFill>
                <a:ea typeface="ＭＳ Ｐゴシック" panose="020B0600070205080204" pitchFamily="34" charset="-128"/>
              </a:rPr>
              <a:t>New technologies emerge, with weaknesses  </a:t>
            </a:r>
            <a:br>
              <a:rPr lang="en-GB" sz="3200" dirty="0">
                <a:solidFill>
                  <a:schemeClr val="tx2"/>
                </a:solidFill>
                <a:ea typeface="ＭＳ Ｐゴシック" panose="020B0600070205080204" pitchFamily="34" charset="-128"/>
              </a:rPr>
            </a:br>
            <a:r>
              <a:rPr lang="es-ES" sz="3200" dirty="0">
                <a:solidFill>
                  <a:srgbClr val="7030A0"/>
                </a:solidFill>
                <a:ea typeface="ＭＳ Ｐゴシック" panose="020B0600070205080204" pitchFamily="34" charset="-128"/>
              </a:rPr>
              <a:t>Surgen nuevas tecnologías, con debilidades</a:t>
            </a:r>
            <a:endParaRPr sz="3200" dirty="0">
              <a:solidFill>
                <a:srgbClr val="7030A0"/>
              </a:solidFill>
              <a:ea typeface="ＭＳ Ｐゴシック" panose="020B0600070205080204" pitchFamily="34" charset="-128"/>
            </a:endParaRPr>
          </a:p>
        </p:txBody>
      </p:sp>
      <p:grpSp>
        <p:nvGrpSpPr>
          <p:cNvPr id="24" name="Group 23">
            <a:extLst>
              <a:ext uri="{FF2B5EF4-FFF2-40B4-BE49-F238E27FC236}">
                <a16:creationId xmlns:a16="http://schemas.microsoft.com/office/drawing/2014/main" id="{249660B4-5408-428B-9C91-D71C336134E9}"/>
              </a:ext>
            </a:extLst>
          </p:cNvPr>
          <p:cNvGrpSpPr/>
          <p:nvPr/>
        </p:nvGrpSpPr>
        <p:grpSpPr>
          <a:xfrm>
            <a:off x="2610361" y="2296509"/>
            <a:ext cx="3123613" cy="914400"/>
            <a:chOff x="2610361" y="2296509"/>
            <a:chExt cx="3123613" cy="914400"/>
          </a:xfrm>
          <a:solidFill>
            <a:srgbClr val="FFC000"/>
          </a:solidFill>
        </p:grpSpPr>
        <p:sp>
          <p:nvSpPr>
            <p:cNvPr id="9" name="Rectangle 8">
              <a:extLst>
                <a:ext uri="{FF2B5EF4-FFF2-40B4-BE49-F238E27FC236}">
                  <a16:creationId xmlns:a16="http://schemas.microsoft.com/office/drawing/2014/main" id="{086F452C-8CB5-49DE-8346-616947FA8F23}"/>
                </a:ext>
              </a:extLst>
            </p:cNvPr>
            <p:cNvSpPr/>
            <p:nvPr/>
          </p:nvSpPr>
          <p:spPr>
            <a:xfrm>
              <a:off x="2610361" y="2296509"/>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Quantum computing</a:t>
              </a:r>
            </a:p>
          </p:txBody>
        </p:sp>
        <p:sp>
          <p:nvSpPr>
            <p:cNvPr id="11" name="Rectangle 10">
              <a:extLst>
                <a:ext uri="{FF2B5EF4-FFF2-40B4-BE49-F238E27FC236}">
                  <a16:creationId xmlns:a16="http://schemas.microsoft.com/office/drawing/2014/main" id="{72A8F813-5D2D-4BA3-8F11-018FC9C9F68D}"/>
                </a:ext>
              </a:extLst>
            </p:cNvPr>
            <p:cNvSpPr/>
            <p:nvPr/>
          </p:nvSpPr>
          <p:spPr>
            <a:xfrm>
              <a:off x="4252308" y="2296509"/>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Autonomous cars</a:t>
              </a:r>
            </a:p>
          </p:txBody>
        </p:sp>
      </p:grpSp>
      <p:grpSp>
        <p:nvGrpSpPr>
          <p:cNvPr id="25" name="Group 24">
            <a:extLst>
              <a:ext uri="{FF2B5EF4-FFF2-40B4-BE49-F238E27FC236}">
                <a16:creationId xmlns:a16="http://schemas.microsoft.com/office/drawing/2014/main" id="{C78AD727-BF49-42B7-BA9A-92E23E97BC72}"/>
              </a:ext>
            </a:extLst>
          </p:cNvPr>
          <p:cNvGrpSpPr/>
          <p:nvPr/>
        </p:nvGrpSpPr>
        <p:grpSpPr>
          <a:xfrm>
            <a:off x="4820858" y="3326521"/>
            <a:ext cx="2387250" cy="1989084"/>
            <a:chOff x="5144814" y="3326521"/>
            <a:chExt cx="2387250" cy="1989084"/>
          </a:xfrm>
          <a:solidFill>
            <a:srgbClr val="FFFF00"/>
          </a:solidFill>
        </p:grpSpPr>
        <p:sp>
          <p:nvSpPr>
            <p:cNvPr id="5" name="Rectangle 4">
              <a:extLst>
                <a:ext uri="{FF2B5EF4-FFF2-40B4-BE49-F238E27FC236}">
                  <a16:creationId xmlns:a16="http://schemas.microsoft.com/office/drawing/2014/main" id="{5EB6CF62-D3F9-42C3-AE7C-E1DF11C85520}"/>
                </a:ext>
              </a:extLst>
            </p:cNvPr>
            <p:cNvSpPr/>
            <p:nvPr/>
          </p:nvSpPr>
          <p:spPr>
            <a:xfrm>
              <a:off x="5144814" y="3326521"/>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5G</a:t>
              </a:r>
            </a:p>
          </p:txBody>
        </p:sp>
        <p:sp>
          <p:nvSpPr>
            <p:cNvPr id="12" name="Rectangle 11">
              <a:extLst>
                <a:ext uri="{FF2B5EF4-FFF2-40B4-BE49-F238E27FC236}">
                  <a16:creationId xmlns:a16="http://schemas.microsoft.com/office/drawing/2014/main" id="{E36E048C-8782-47FF-826B-DDC10A10BA05}"/>
                </a:ext>
              </a:extLst>
            </p:cNvPr>
            <p:cNvSpPr/>
            <p:nvPr/>
          </p:nvSpPr>
          <p:spPr>
            <a:xfrm>
              <a:off x="6050398" y="4401205"/>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Drones</a:t>
              </a:r>
            </a:p>
          </p:txBody>
        </p:sp>
      </p:grpSp>
      <p:sp>
        <p:nvSpPr>
          <p:cNvPr id="13" name="Rectangle 12">
            <a:extLst>
              <a:ext uri="{FF2B5EF4-FFF2-40B4-BE49-F238E27FC236}">
                <a16:creationId xmlns:a16="http://schemas.microsoft.com/office/drawing/2014/main" id="{EEE2B310-57E9-4585-8C5B-11257E1A69EE}"/>
              </a:ext>
            </a:extLst>
          </p:cNvPr>
          <p:cNvSpPr/>
          <p:nvPr/>
        </p:nvSpPr>
        <p:spPr>
          <a:xfrm>
            <a:off x="7823105" y="3830988"/>
            <a:ext cx="1481666" cy="914400"/>
          </a:xfrm>
          <a:prstGeom prst="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IoT platforms</a:t>
            </a:r>
          </a:p>
        </p:txBody>
      </p:sp>
      <p:grpSp>
        <p:nvGrpSpPr>
          <p:cNvPr id="22" name="Group 21">
            <a:extLst>
              <a:ext uri="{FF2B5EF4-FFF2-40B4-BE49-F238E27FC236}">
                <a16:creationId xmlns:a16="http://schemas.microsoft.com/office/drawing/2014/main" id="{687B3F98-28F2-4D44-89B6-909E7F888E0B}"/>
              </a:ext>
            </a:extLst>
          </p:cNvPr>
          <p:cNvGrpSpPr/>
          <p:nvPr/>
        </p:nvGrpSpPr>
        <p:grpSpPr>
          <a:xfrm>
            <a:off x="1647542" y="3358052"/>
            <a:ext cx="2292563" cy="1957553"/>
            <a:chOff x="1647542" y="3358052"/>
            <a:chExt cx="2292563" cy="1957553"/>
          </a:xfrm>
          <a:solidFill>
            <a:srgbClr val="E5232C"/>
          </a:solidFill>
        </p:grpSpPr>
        <p:sp>
          <p:nvSpPr>
            <p:cNvPr id="10" name="Rectangle 9">
              <a:extLst>
                <a:ext uri="{FF2B5EF4-FFF2-40B4-BE49-F238E27FC236}">
                  <a16:creationId xmlns:a16="http://schemas.microsoft.com/office/drawing/2014/main" id="{42B28D98-05ED-4DF2-9332-25FE2AC4FD89}"/>
                </a:ext>
              </a:extLst>
            </p:cNvPr>
            <p:cNvSpPr/>
            <p:nvPr/>
          </p:nvSpPr>
          <p:spPr>
            <a:xfrm>
              <a:off x="1647542" y="4401205"/>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Brain computer interfaces</a:t>
              </a:r>
            </a:p>
          </p:txBody>
        </p:sp>
        <p:sp>
          <p:nvSpPr>
            <p:cNvPr id="14" name="Rectangle 13">
              <a:extLst>
                <a:ext uri="{FF2B5EF4-FFF2-40B4-BE49-F238E27FC236}">
                  <a16:creationId xmlns:a16="http://schemas.microsoft.com/office/drawing/2014/main" id="{7ACD5AEC-FB5C-4AA1-939D-A5C8FA01CB86}"/>
                </a:ext>
              </a:extLst>
            </p:cNvPr>
            <p:cNvSpPr/>
            <p:nvPr/>
          </p:nvSpPr>
          <p:spPr>
            <a:xfrm>
              <a:off x="2458439" y="3358052"/>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Artificial General Intelligence</a:t>
              </a:r>
            </a:p>
          </p:txBody>
        </p:sp>
      </p:grpSp>
      <p:cxnSp>
        <p:nvCxnSpPr>
          <p:cNvPr id="3" name="Straight Arrow Connector 2">
            <a:extLst>
              <a:ext uri="{FF2B5EF4-FFF2-40B4-BE49-F238E27FC236}">
                <a16:creationId xmlns:a16="http://schemas.microsoft.com/office/drawing/2014/main" id="{660EA3A6-BF49-417F-A5EF-46283121F2FD}"/>
              </a:ext>
            </a:extLst>
          </p:cNvPr>
          <p:cNvCxnSpPr>
            <a:cxnSpLocks/>
          </p:cNvCxnSpPr>
          <p:nvPr/>
        </p:nvCxnSpPr>
        <p:spPr>
          <a:xfrm flipV="1">
            <a:off x="1135117" y="1870842"/>
            <a:ext cx="0" cy="3573516"/>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64D6916-E469-4E4D-86B9-6ABA0CC5984A}"/>
              </a:ext>
            </a:extLst>
          </p:cNvPr>
          <p:cNvCxnSpPr/>
          <p:nvPr/>
        </p:nvCxnSpPr>
        <p:spPr>
          <a:xfrm>
            <a:off x="1114217" y="5444358"/>
            <a:ext cx="10426262" cy="0"/>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1EE8AF4-8636-4107-A5E6-8E1B747B76AE}"/>
              </a:ext>
            </a:extLst>
          </p:cNvPr>
          <p:cNvGrpSpPr/>
          <p:nvPr/>
        </p:nvGrpSpPr>
        <p:grpSpPr>
          <a:xfrm>
            <a:off x="1521695" y="5531330"/>
            <a:ext cx="9966534" cy="646333"/>
            <a:chOff x="1594845" y="5531330"/>
            <a:chExt cx="9966534" cy="646333"/>
          </a:xfrm>
        </p:grpSpPr>
        <p:sp>
          <p:nvSpPr>
            <p:cNvPr id="8" name="TextBox 7">
              <a:extLst>
                <a:ext uri="{FF2B5EF4-FFF2-40B4-BE49-F238E27FC236}">
                  <a16:creationId xmlns:a16="http://schemas.microsoft.com/office/drawing/2014/main" id="{CDF26D22-B1E2-453C-9A68-33DD8E5EC6F2}"/>
                </a:ext>
              </a:extLst>
            </p:cNvPr>
            <p:cNvSpPr txBox="1"/>
            <p:nvPr/>
          </p:nvSpPr>
          <p:spPr>
            <a:xfrm>
              <a:off x="1594845" y="5531330"/>
              <a:ext cx="1587061" cy="646331"/>
            </a:xfrm>
            <a:prstGeom prst="rect">
              <a:avLst/>
            </a:prstGeom>
            <a:noFill/>
          </p:spPr>
          <p:txBody>
            <a:bodyPr wrap="square" rtlCol="0">
              <a:spAutoFit/>
            </a:bodyPr>
            <a:lstStyle/>
            <a:p>
              <a:pPr algn="ctr"/>
              <a:r>
                <a:rPr lang="en-GB" dirty="0"/>
                <a:t>Innovation trigger</a:t>
              </a:r>
            </a:p>
          </p:txBody>
        </p:sp>
        <p:sp>
          <p:nvSpPr>
            <p:cNvPr id="18" name="TextBox 17">
              <a:extLst>
                <a:ext uri="{FF2B5EF4-FFF2-40B4-BE49-F238E27FC236}">
                  <a16:creationId xmlns:a16="http://schemas.microsoft.com/office/drawing/2014/main" id="{12D7A7ED-2B22-48EE-AD26-8B1290E59ABE}"/>
                </a:ext>
              </a:extLst>
            </p:cNvPr>
            <p:cNvSpPr txBox="1"/>
            <p:nvPr/>
          </p:nvSpPr>
          <p:spPr>
            <a:xfrm>
              <a:off x="3577571" y="5531331"/>
              <a:ext cx="1760738" cy="646331"/>
            </a:xfrm>
            <a:prstGeom prst="rect">
              <a:avLst/>
            </a:prstGeom>
            <a:noFill/>
          </p:spPr>
          <p:txBody>
            <a:bodyPr wrap="square" rtlCol="0">
              <a:spAutoFit/>
            </a:bodyPr>
            <a:lstStyle/>
            <a:p>
              <a:pPr algn="ctr"/>
              <a:r>
                <a:rPr lang="en-GB" dirty="0"/>
                <a:t>Peak of inflated expectations</a:t>
              </a:r>
            </a:p>
          </p:txBody>
        </p:sp>
        <p:sp>
          <p:nvSpPr>
            <p:cNvPr id="19" name="TextBox 18">
              <a:extLst>
                <a:ext uri="{FF2B5EF4-FFF2-40B4-BE49-F238E27FC236}">
                  <a16:creationId xmlns:a16="http://schemas.microsoft.com/office/drawing/2014/main" id="{3DA07F0A-B11D-4D73-8807-4FC764817B04}"/>
                </a:ext>
              </a:extLst>
            </p:cNvPr>
            <p:cNvSpPr txBox="1"/>
            <p:nvPr/>
          </p:nvSpPr>
          <p:spPr>
            <a:xfrm>
              <a:off x="5733974" y="5531332"/>
              <a:ext cx="1684802" cy="646331"/>
            </a:xfrm>
            <a:prstGeom prst="rect">
              <a:avLst/>
            </a:prstGeom>
            <a:noFill/>
          </p:spPr>
          <p:txBody>
            <a:bodyPr wrap="square" rtlCol="0">
              <a:spAutoFit/>
            </a:bodyPr>
            <a:lstStyle/>
            <a:p>
              <a:pPr algn="ctr"/>
              <a:r>
                <a:rPr lang="en-GB" dirty="0"/>
                <a:t>Trough of disillusionment</a:t>
              </a:r>
            </a:p>
          </p:txBody>
        </p:sp>
        <p:sp>
          <p:nvSpPr>
            <p:cNvPr id="20" name="TextBox 19">
              <a:extLst>
                <a:ext uri="{FF2B5EF4-FFF2-40B4-BE49-F238E27FC236}">
                  <a16:creationId xmlns:a16="http://schemas.microsoft.com/office/drawing/2014/main" id="{47713EE9-C640-416A-820B-E1EA368E4DD3}"/>
                </a:ext>
              </a:extLst>
            </p:cNvPr>
            <p:cNvSpPr txBox="1"/>
            <p:nvPr/>
          </p:nvSpPr>
          <p:spPr>
            <a:xfrm>
              <a:off x="7814441" y="5531332"/>
              <a:ext cx="1749972" cy="646331"/>
            </a:xfrm>
            <a:prstGeom prst="rect">
              <a:avLst/>
            </a:prstGeom>
            <a:noFill/>
          </p:spPr>
          <p:txBody>
            <a:bodyPr wrap="square" rtlCol="0">
              <a:spAutoFit/>
            </a:bodyPr>
            <a:lstStyle/>
            <a:p>
              <a:pPr algn="ctr"/>
              <a:r>
                <a:rPr lang="en-GB" dirty="0"/>
                <a:t>Slope of enlightenment</a:t>
              </a:r>
            </a:p>
          </p:txBody>
        </p:sp>
        <p:sp>
          <p:nvSpPr>
            <p:cNvPr id="21" name="TextBox 20">
              <a:extLst>
                <a:ext uri="{FF2B5EF4-FFF2-40B4-BE49-F238E27FC236}">
                  <a16:creationId xmlns:a16="http://schemas.microsoft.com/office/drawing/2014/main" id="{A10B979B-28CF-4F7A-B812-C8D76B7E6929}"/>
                </a:ext>
              </a:extLst>
            </p:cNvPr>
            <p:cNvSpPr txBox="1"/>
            <p:nvPr/>
          </p:nvSpPr>
          <p:spPr>
            <a:xfrm>
              <a:off x="9954477" y="5531332"/>
              <a:ext cx="1606902" cy="646331"/>
            </a:xfrm>
            <a:prstGeom prst="rect">
              <a:avLst/>
            </a:prstGeom>
            <a:noFill/>
          </p:spPr>
          <p:txBody>
            <a:bodyPr wrap="square" rtlCol="0">
              <a:spAutoFit/>
            </a:bodyPr>
            <a:lstStyle/>
            <a:p>
              <a:pPr algn="ctr"/>
              <a:r>
                <a:rPr lang="en-GB" dirty="0"/>
                <a:t>Plateau of productivity</a:t>
              </a:r>
            </a:p>
          </p:txBody>
        </p:sp>
      </p:grpSp>
      <p:sp>
        <p:nvSpPr>
          <p:cNvPr id="23" name="Rectangle 22">
            <a:extLst>
              <a:ext uri="{FF2B5EF4-FFF2-40B4-BE49-F238E27FC236}">
                <a16:creationId xmlns:a16="http://schemas.microsoft.com/office/drawing/2014/main" id="{EE9B0C23-698F-4869-998A-F7F5E13E3217}"/>
              </a:ext>
            </a:extLst>
          </p:cNvPr>
          <p:cNvSpPr/>
          <p:nvPr/>
        </p:nvSpPr>
        <p:spPr>
          <a:xfrm>
            <a:off x="9866770" y="3281459"/>
            <a:ext cx="1481666" cy="914400"/>
          </a:xfrm>
          <a:prstGeom prst="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Cloud platforms</a:t>
            </a:r>
          </a:p>
        </p:txBody>
      </p:sp>
      <p:sp>
        <p:nvSpPr>
          <p:cNvPr id="27" name="TextBox 26">
            <a:extLst>
              <a:ext uri="{FF2B5EF4-FFF2-40B4-BE49-F238E27FC236}">
                <a16:creationId xmlns:a16="http://schemas.microsoft.com/office/drawing/2014/main" id="{404998D8-E656-4C5F-81B4-223F7FD7CB05}"/>
              </a:ext>
            </a:extLst>
          </p:cNvPr>
          <p:cNvSpPr txBox="1"/>
          <p:nvPr/>
        </p:nvSpPr>
        <p:spPr>
          <a:xfrm>
            <a:off x="93411" y="2073155"/>
            <a:ext cx="961565" cy="369332"/>
          </a:xfrm>
          <a:prstGeom prst="rect">
            <a:avLst/>
          </a:prstGeom>
          <a:noFill/>
        </p:spPr>
        <p:txBody>
          <a:bodyPr wrap="square" rtlCol="0">
            <a:spAutoFit/>
          </a:bodyPr>
          <a:lstStyle/>
          <a:p>
            <a:pPr algn="ctr"/>
            <a:r>
              <a:rPr lang="en-GB" dirty="0"/>
              <a:t>Hype</a:t>
            </a:r>
          </a:p>
        </p:txBody>
      </p:sp>
      <p:sp>
        <p:nvSpPr>
          <p:cNvPr id="4" name="TextBox 3">
            <a:extLst>
              <a:ext uri="{FF2B5EF4-FFF2-40B4-BE49-F238E27FC236}">
                <a16:creationId xmlns:a16="http://schemas.microsoft.com/office/drawing/2014/main" id="{C634D8BF-13FC-08F9-AF52-0F798E32ECA5}"/>
              </a:ext>
            </a:extLst>
          </p:cNvPr>
          <p:cNvSpPr txBox="1"/>
          <p:nvPr/>
        </p:nvSpPr>
        <p:spPr>
          <a:xfrm>
            <a:off x="1477182" y="6138094"/>
            <a:ext cx="1652026" cy="646331"/>
          </a:xfrm>
          <a:prstGeom prst="rect">
            <a:avLst/>
          </a:prstGeom>
          <a:noFill/>
        </p:spPr>
        <p:txBody>
          <a:bodyPr wrap="square">
            <a:spAutoFit/>
          </a:bodyPr>
          <a:lstStyle/>
          <a:p>
            <a:pPr algn="ctr"/>
            <a:r>
              <a:rPr lang="en-GB" dirty="0" err="1">
                <a:solidFill>
                  <a:srgbClr val="7030A0"/>
                </a:solidFill>
              </a:rPr>
              <a:t>Disparador</a:t>
            </a:r>
            <a:r>
              <a:rPr lang="en-GB" dirty="0">
                <a:solidFill>
                  <a:srgbClr val="7030A0"/>
                </a:solidFill>
              </a:rPr>
              <a:t> de </a:t>
            </a:r>
            <a:r>
              <a:rPr lang="en-GB" dirty="0" err="1">
                <a:solidFill>
                  <a:srgbClr val="7030A0"/>
                </a:solidFill>
              </a:rPr>
              <a:t>innovación</a:t>
            </a:r>
            <a:endParaRPr lang="en-GB" dirty="0">
              <a:solidFill>
                <a:srgbClr val="7030A0"/>
              </a:solidFill>
            </a:endParaRPr>
          </a:p>
        </p:txBody>
      </p:sp>
      <p:sp>
        <p:nvSpPr>
          <p:cNvPr id="15" name="TextBox 14">
            <a:extLst>
              <a:ext uri="{FF2B5EF4-FFF2-40B4-BE49-F238E27FC236}">
                <a16:creationId xmlns:a16="http://schemas.microsoft.com/office/drawing/2014/main" id="{8F49547A-44A5-649F-4530-C55C67E65621}"/>
              </a:ext>
            </a:extLst>
          </p:cNvPr>
          <p:cNvSpPr txBox="1"/>
          <p:nvPr/>
        </p:nvSpPr>
        <p:spPr>
          <a:xfrm>
            <a:off x="3231538" y="6138093"/>
            <a:ext cx="2306504" cy="646331"/>
          </a:xfrm>
          <a:prstGeom prst="rect">
            <a:avLst/>
          </a:prstGeom>
          <a:noFill/>
        </p:spPr>
        <p:txBody>
          <a:bodyPr wrap="square">
            <a:spAutoFit/>
          </a:bodyPr>
          <a:lstStyle/>
          <a:p>
            <a:pPr algn="ctr"/>
            <a:r>
              <a:rPr lang="en-GB" dirty="0">
                <a:solidFill>
                  <a:srgbClr val="7030A0"/>
                </a:solidFill>
              </a:rPr>
              <a:t>Pico de </a:t>
            </a:r>
            <a:r>
              <a:rPr lang="en-GB" dirty="0" err="1">
                <a:solidFill>
                  <a:srgbClr val="7030A0"/>
                </a:solidFill>
              </a:rPr>
              <a:t>expectativas</a:t>
            </a:r>
            <a:r>
              <a:rPr lang="en-GB" dirty="0">
                <a:solidFill>
                  <a:srgbClr val="7030A0"/>
                </a:solidFill>
              </a:rPr>
              <a:t> </a:t>
            </a:r>
            <a:r>
              <a:rPr lang="en-GB" dirty="0" err="1">
                <a:solidFill>
                  <a:srgbClr val="7030A0"/>
                </a:solidFill>
              </a:rPr>
              <a:t>infladas</a:t>
            </a:r>
            <a:endParaRPr lang="en-GB" dirty="0">
              <a:solidFill>
                <a:srgbClr val="7030A0"/>
              </a:solidFill>
            </a:endParaRPr>
          </a:p>
        </p:txBody>
      </p:sp>
      <p:sp>
        <p:nvSpPr>
          <p:cNvPr id="17" name="TextBox 16">
            <a:extLst>
              <a:ext uri="{FF2B5EF4-FFF2-40B4-BE49-F238E27FC236}">
                <a16:creationId xmlns:a16="http://schemas.microsoft.com/office/drawing/2014/main" id="{84299372-32BC-3E1B-F679-EB0109FBF526}"/>
              </a:ext>
            </a:extLst>
          </p:cNvPr>
          <p:cNvSpPr txBox="1"/>
          <p:nvPr/>
        </p:nvSpPr>
        <p:spPr>
          <a:xfrm>
            <a:off x="5640372" y="6138092"/>
            <a:ext cx="1652026" cy="646331"/>
          </a:xfrm>
          <a:prstGeom prst="rect">
            <a:avLst/>
          </a:prstGeom>
          <a:noFill/>
        </p:spPr>
        <p:txBody>
          <a:bodyPr wrap="square">
            <a:spAutoFit/>
          </a:bodyPr>
          <a:lstStyle/>
          <a:p>
            <a:pPr algn="ctr"/>
            <a:r>
              <a:rPr lang="en-GB" dirty="0" err="1">
                <a:solidFill>
                  <a:srgbClr val="7030A0"/>
                </a:solidFill>
              </a:rPr>
              <a:t>Depresión</a:t>
            </a:r>
            <a:r>
              <a:rPr lang="en-GB" dirty="0">
                <a:solidFill>
                  <a:srgbClr val="7030A0"/>
                </a:solidFill>
              </a:rPr>
              <a:t> de la </a:t>
            </a:r>
            <a:r>
              <a:rPr lang="en-GB" dirty="0" err="1">
                <a:solidFill>
                  <a:srgbClr val="7030A0"/>
                </a:solidFill>
              </a:rPr>
              <a:t>desilusión</a:t>
            </a:r>
            <a:endParaRPr lang="en-GB" dirty="0">
              <a:solidFill>
                <a:srgbClr val="7030A0"/>
              </a:solidFill>
            </a:endParaRPr>
          </a:p>
        </p:txBody>
      </p:sp>
      <p:sp>
        <p:nvSpPr>
          <p:cNvPr id="30" name="TextBox 29">
            <a:extLst>
              <a:ext uri="{FF2B5EF4-FFF2-40B4-BE49-F238E27FC236}">
                <a16:creationId xmlns:a16="http://schemas.microsoft.com/office/drawing/2014/main" id="{0418BA58-B30F-454E-205E-17994AC5F99E}"/>
              </a:ext>
            </a:extLst>
          </p:cNvPr>
          <p:cNvSpPr txBox="1"/>
          <p:nvPr/>
        </p:nvSpPr>
        <p:spPr>
          <a:xfrm>
            <a:off x="7720676" y="6138091"/>
            <a:ext cx="1768870" cy="646331"/>
          </a:xfrm>
          <a:prstGeom prst="rect">
            <a:avLst/>
          </a:prstGeom>
          <a:noFill/>
        </p:spPr>
        <p:txBody>
          <a:bodyPr wrap="square">
            <a:spAutoFit/>
          </a:bodyPr>
          <a:lstStyle/>
          <a:p>
            <a:pPr algn="ctr"/>
            <a:r>
              <a:rPr lang="en-GB" dirty="0" err="1">
                <a:solidFill>
                  <a:srgbClr val="7030A0"/>
                </a:solidFill>
              </a:rPr>
              <a:t>Pendiente</a:t>
            </a:r>
            <a:r>
              <a:rPr lang="en-GB" dirty="0">
                <a:solidFill>
                  <a:srgbClr val="7030A0"/>
                </a:solidFill>
              </a:rPr>
              <a:t> de la </a:t>
            </a:r>
            <a:r>
              <a:rPr lang="en-GB" dirty="0" err="1">
                <a:solidFill>
                  <a:srgbClr val="7030A0"/>
                </a:solidFill>
              </a:rPr>
              <a:t>iluminación</a:t>
            </a:r>
            <a:endParaRPr lang="en-GB" dirty="0">
              <a:solidFill>
                <a:srgbClr val="7030A0"/>
              </a:solidFill>
            </a:endParaRPr>
          </a:p>
        </p:txBody>
      </p:sp>
      <p:sp>
        <p:nvSpPr>
          <p:cNvPr id="160" name="TextBox 159">
            <a:extLst>
              <a:ext uri="{FF2B5EF4-FFF2-40B4-BE49-F238E27FC236}">
                <a16:creationId xmlns:a16="http://schemas.microsoft.com/office/drawing/2014/main" id="{44955247-75C0-FD99-5C92-008E5149D5FF}"/>
              </a:ext>
            </a:extLst>
          </p:cNvPr>
          <p:cNvSpPr txBox="1"/>
          <p:nvPr/>
        </p:nvSpPr>
        <p:spPr>
          <a:xfrm>
            <a:off x="9804152" y="6153491"/>
            <a:ext cx="1606902" cy="646331"/>
          </a:xfrm>
          <a:prstGeom prst="rect">
            <a:avLst/>
          </a:prstGeom>
          <a:noFill/>
        </p:spPr>
        <p:txBody>
          <a:bodyPr wrap="square">
            <a:spAutoFit/>
          </a:bodyPr>
          <a:lstStyle/>
          <a:p>
            <a:pPr algn="ctr"/>
            <a:r>
              <a:rPr lang="en-GB" dirty="0" err="1">
                <a:solidFill>
                  <a:srgbClr val="7030A0"/>
                </a:solidFill>
              </a:rPr>
              <a:t>Meseta</a:t>
            </a:r>
            <a:r>
              <a:rPr lang="en-GB" dirty="0">
                <a:solidFill>
                  <a:srgbClr val="7030A0"/>
                </a:solidFill>
              </a:rPr>
              <a:t> de </a:t>
            </a:r>
            <a:r>
              <a:rPr lang="en-GB" dirty="0" err="1">
                <a:solidFill>
                  <a:srgbClr val="7030A0"/>
                </a:solidFill>
              </a:rPr>
              <a:t>productividad</a:t>
            </a:r>
            <a:endParaRPr lang="en-GB" dirty="0">
              <a:solidFill>
                <a:srgbClr val="7030A0"/>
              </a:solidFill>
            </a:endParaRPr>
          </a:p>
        </p:txBody>
      </p:sp>
      <p:sp>
        <p:nvSpPr>
          <p:cNvPr id="162" name="TextBox 161">
            <a:extLst>
              <a:ext uri="{FF2B5EF4-FFF2-40B4-BE49-F238E27FC236}">
                <a16:creationId xmlns:a16="http://schemas.microsoft.com/office/drawing/2014/main" id="{3307C610-AF9C-44AA-4853-6A08950A5099}"/>
              </a:ext>
            </a:extLst>
          </p:cNvPr>
          <p:cNvSpPr txBox="1"/>
          <p:nvPr/>
        </p:nvSpPr>
        <p:spPr>
          <a:xfrm>
            <a:off x="3108756" y="4406230"/>
            <a:ext cx="1662699" cy="923330"/>
          </a:xfrm>
          <a:prstGeom prst="rect">
            <a:avLst/>
          </a:prstGeom>
          <a:noFill/>
        </p:spPr>
        <p:txBody>
          <a:bodyPr wrap="square">
            <a:spAutoFit/>
          </a:bodyPr>
          <a:lstStyle/>
          <a:p>
            <a:pPr algn="ctr"/>
            <a:r>
              <a:rPr lang="en-GB" dirty="0">
                <a:solidFill>
                  <a:srgbClr val="7030A0"/>
                </a:solidFill>
              </a:rPr>
              <a:t>Interfaces </a:t>
            </a:r>
            <a:r>
              <a:rPr lang="en-GB" dirty="0" err="1">
                <a:solidFill>
                  <a:srgbClr val="7030A0"/>
                </a:solidFill>
              </a:rPr>
              <a:t>cerebro-computadora</a:t>
            </a:r>
            <a:endParaRPr lang="en-GB" dirty="0">
              <a:solidFill>
                <a:srgbClr val="7030A0"/>
              </a:solidFill>
            </a:endParaRPr>
          </a:p>
        </p:txBody>
      </p:sp>
      <p:sp>
        <p:nvSpPr>
          <p:cNvPr id="164" name="TextBox 163">
            <a:extLst>
              <a:ext uri="{FF2B5EF4-FFF2-40B4-BE49-F238E27FC236}">
                <a16:creationId xmlns:a16="http://schemas.microsoft.com/office/drawing/2014/main" id="{19B1B83D-A512-6AC7-79E6-AA5B7BDCFAD1}"/>
              </a:ext>
            </a:extLst>
          </p:cNvPr>
          <p:cNvSpPr txBox="1"/>
          <p:nvPr/>
        </p:nvSpPr>
        <p:spPr>
          <a:xfrm>
            <a:off x="943828" y="3281459"/>
            <a:ext cx="1652026" cy="923330"/>
          </a:xfrm>
          <a:prstGeom prst="rect">
            <a:avLst/>
          </a:prstGeom>
          <a:noFill/>
        </p:spPr>
        <p:txBody>
          <a:bodyPr wrap="square">
            <a:spAutoFit/>
          </a:bodyPr>
          <a:lstStyle/>
          <a:p>
            <a:pPr algn="ctr"/>
            <a:r>
              <a:rPr lang="en-GB" dirty="0" err="1">
                <a:solidFill>
                  <a:srgbClr val="7030A0"/>
                </a:solidFill>
              </a:rPr>
              <a:t>Inteligencia</a:t>
            </a:r>
            <a:r>
              <a:rPr lang="en-GB" dirty="0">
                <a:solidFill>
                  <a:srgbClr val="7030A0"/>
                </a:solidFill>
              </a:rPr>
              <a:t> General Artificial</a:t>
            </a:r>
          </a:p>
        </p:txBody>
      </p:sp>
      <p:sp>
        <p:nvSpPr>
          <p:cNvPr id="166" name="TextBox 165">
            <a:extLst>
              <a:ext uri="{FF2B5EF4-FFF2-40B4-BE49-F238E27FC236}">
                <a16:creationId xmlns:a16="http://schemas.microsoft.com/office/drawing/2014/main" id="{5E4816FB-D55F-C12E-160D-9433231729BE}"/>
              </a:ext>
            </a:extLst>
          </p:cNvPr>
          <p:cNvSpPr txBox="1"/>
          <p:nvPr/>
        </p:nvSpPr>
        <p:spPr>
          <a:xfrm>
            <a:off x="1088622" y="2364853"/>
            <a:ext cx="1549375" cy="646331"/>
          </a:xfrm>
          <a:prstGeom prst="rect">
            <a:avLst/>
          </a:prstGeom>
          <a:noFill/>
        </p:spPr>
        <p:txBody>
          <a:bodyPr wrap="square">
            <a:spAutoFit/>
          </a:bodyPr>
          <a:lstStyle/>
          <a:p>
            <a:pPr algn="ctr"/>
            <a:r>
              <a:rPr lang="en-GB" dirty="0" err="1">
                <a:solidFill>
                  <a:srgbClr val="7030A0"/>
                </a:solidFill>
              </a:rPr>
              <a:t>Computación</a:t>
            </a:r>
            <a:r>
              <a:rPr lang="en-GB" dirty="0">
                <a:solidFill>
                  <a:srgbClr val="7030A0"/>
                </a:solidFill>
              </a:rPr>
              <a:t> </a:t>
            </a:r>
            <a:r>
              <a:rPr lang="en-GB" dirty="0" err="1">
                <a:solidFill>
                  <a:srgbClr val="7030A0"/>
                </a:solidFill>
              </a:rPr>
              <a:t>cuántica</a:t>
            </a:r>
            <a:endParaRPr lang="en-GB" dirty="0">
              <a:solidFill>
                <a:srgbClr val="7030A0"/>
              </a:solidFill>
            </a:endParaRPr>
          </a:p>
        </p:txBody>
      </p:sp>
      <p:sp>
        <p:nvSpPr>
          <p:cNvPr id="168" name="TextBox 167">
            <a:extLst>
              <a:ext uri="{FF2B5EF4-FFF2-40B4-BE49-F238E27FC236}">
                <a16:creationId xmlns:a16="http://schemas.microsoft.com/office/drawing/2014/main" id="{44A6F867-2441-A048-9671-C6139F1FB3CE}"/>
              </a:ext>
            </a:extLst>
          </p:cNvPr>
          <p:cNvSpPr txBox="1"/>
          <p:nvPr/>
        </p:nvSpPr>
        <p:spPr>
          <a:xfrm>
            <a:off x="5635738" y="2396595"/>
            <a:ext cx="1572370" cy="646331"/>
          </a:xfrm>
          <a:prstGeom prst="rect">
            <a:avLst/>
          </a:prstGeom>
          <a:noFill/>
        </p:spPr>
        <p:txBody>
          <a:bodyPr wrap="square">
            <a:spAutoFit/>
          </a:bodyPr>
          <a:lstStyle/>
          <a:p>
            <a:pPr algn="ctr"/>
            <a:r>
              <a:rPr lang="en-GB" dirty="0" err="1">
                <a:solidFill>
                  <a:srgbClr val="7030A0"/>
                </a:solidFill>
              </a:rPr>
              <a:t>Coches</a:t>
            </a:r>
            <a:r>
              <a:rPr lang="en-GB" dirty="0">
                <a:solidFill>
                  <a:srgbClr val="7030A0"/>
                </a:solidFill>
              </a:rPr>
              <a:t> </a:t>
            </a:r>
            <a:r>
              <a:rPr lang="en-GB" dirty="0" err="1">
                <a:solidFill>
                  <a:srgbClr val="7030A0"/>
                </a:solidFill>
              </a:rPr>
              <a:t>autónomos</a:t>
            </a:r>
            <a:endParaRPr lang="en-GB" dirty="0">
              <a:solidFill>
                <a:srgbClr val="7030A0"/>
              </a:solidFill>
            </a:endParaRPr>
          </a:p>
        </p:txBody>
      </p:sp>
      <p:sp>
        <p:nvSpPr>
          <p:cNvPr id="170" name="TextBox 169">
            <a:extLst>
              <a:ext uri="{FF2B5EF4-FFF2-40B4-BE49-F238E27FC236}">
                <a16:creationId xmlns:a16="http://schemas.microsoft.com/office/drawing/2014/main" id="{31060009-0A08-4170-ABF7-9B4DF7AAE1AB}"/>
              </a:ext>
            </a:extLst>
          </p:cNvPr>
          <p:cNvSpPr txBox="1"/>
          <p:nvPr/>
        </p:nvSpPr>
        <p:spPr>
          <a:xfrm>
            <a:off x="7287717" y="4839457"/>
            <a:ext cx="1286123" cy="369332"/>
          </a:xfrm>
          <a:prstGeom prst="rect">
            <a:avLst/>
          </a:prstGeom>
          <a:noFill/>
        </p:spPr>
        <p:txBody>
          <a:bodyPr wrap="square">
            <a:spAutoFit/>
          </a:bodyPr>
          <a:lstStyle/>
          <a:p>
            <a:r>
              <a:rPr lang="en-GB" dirty="0" err="1">
                <a:solidFill>
                  <a:srgbClr val="7030A0"/>
                </a:solidFill>
              </a:rPr>
              <a:t>Zánganos</a:t>
            </a:r>
            <a:endParaRPr lang="en-GB" dirty="0">
              <a:solidFill>
                <a:srgbClr val="7030A0"/>
              </a:solidFill>
            </a:endParaRPr>
          </a:p>
        </p:txBody>
      </p:sp>
      <p:sp>
        <p:nvSpPr>
          <p:cNvPr id="172" name="TextBox 171">
            <a:extLst>
              <a:ext uri="{FF2B5EF4-FFF2-40B4-BE49-F238E27FC236}">
                <a16:creationId xmlns:a16="http://schemas.microsoft.com/office/drawing/2014/main" id="{D6B9A1A4-265B-F2C7-119C-0EDC6D419C0D}"/>
              </a:ext>
            </a:extLst>
          </p:cNvPr>
          <p:cNvSpPr txBox="1"/>
          <p:nvPr/>
        </p:nvSpPr>
        <p:spPr>
          <a:xfrm>
            <a:off x="9304771" y="4312183"/>
            <a:ext cx="1481667" cy="646331"/>
          </a:xfrm>
          <a:prstGeom prst="rect">
            <a:avLst/>
          </a:prstGeom>
          <a:noFill/>
        </p:spPr>
        <p:txBody>
          <a:bodyPr wrap="square">
            <a:spAutoFit/>
          </a:bodyPr>
          <a:lstStyle/>
          <a:p>
            <a:pPr algn="ctr"/>
            <a:r>
              <a:rPr lang="en-GB" dirty="0" err="1">
                <a:solidFill>
                  <a:srgbClr val="7030A0"/>
                </a:solidFill>
              </a:rPr>
              <a:t>Plataformas</a:t>
            </a:r>
            <a:r>
              <a:rPr lang="en-GB" dirty="0">
                <a:solidFill>
                  <a:srgbClr val="7030A0"/>
                </a:solidFill>
              </a:rPr>
              <a:t> IoT</a:t>
            </a:r>
          </a:p>
        </p:txBody>
      </p:sp>
      <p:sp>
        <p:nvSpPr>
          <p:cNvPr id="174" name="TextBox 173">
            <a:extLst>
              <a:ext uri="{FF2B5EF4-FFF2-40B4-BE49-F238E27FC236}">
                <a16:creationId xmlns:a16="http://schemas.microsoft.com/office/drawing/2014/main" id="{84D67319-B2DE-2913-6C52-E2491DFE83CC}"/>
              </a:ext>
            </a:extLst>
          </p:cNvPr>
          <p:cNvSpPr txBox="1"/>
          <p:nvPr/>
        </p:nvSpPr>
        <p:spPr>
          <a:xfrm>
            <a:off x="9881327" y="2633104"/>
            <a:ext cx="1481666" cy="646331"/>
          </a:xfrm>
          <a:prstGeom prst="rect">
            <a:avLst/>
          </a:prstGeom>
          <a:noFill/>
        </p:spPr>
        <p:txBody>
          <a:bodyPr wrap="square">
            <a:spAutoFit/>
          </a:bodyPr>
          <a:lstStyle/>
          <a:p>
            <a:pPr algn="ctr"/>
            <a:r>
              <a:rPr lang="en-GB" dirty="0" err="1">
                <a:solidFill>
                  <a:srgbClr val="7030A0"/>
                </a:solidFill>
              </a:rPr>
              <a:t>Plataformas</a:t>
            </a:r>
            <a:r>
              <a:rPr lang="en-GB" dirty="0">
                <a:solidFill>
                  <a:srgbClr val="7030A0"/>
                </a:solidFill>
              </a:rPr>
              <a:t> </a:t>
            </a:r>
            <a:r>
              <a:rPr lang="en-GB" dirty="0" err="1">
                <a:solidFill>
                  <a:srgbClr val="7030A0"/>
                </a:solidFill>
              </a:rPr>
              <a:t>en</a:t>
            </a:r>
            <a:r>
              <a:rPr lang="en-GB" dirty="0">
                <a:solidFill>
                  <a:srgbClr val="7030A0"/>
                </a:solidFill>
              </a:rPr>
              <a:t> la </a:t>
            </a:r>
            <a:r>
              <a:rPr lang="en-GB" dirty="0" err="1">
                <a:solidFill>
                  <a:srgbClr val="7030A0"/>
                </a:solidFill>
              </a:rPr>
              <a:t>nube</a:t>
            </a:r>
            <a:endParaRPr lang="en-GB" dirty="0">
              <a:solidFill>
                <a:srgbClr val="7030A0"/>
              </a:solidFill>
            </a:endParaRPr>
          </a:p>
        </p:txBody>
      </p:sp>
    </p:spTree>
    <p:extLst>
      <p:ext uri="{BB962C8B-B14F-4D97-AF65-F5344CB8AC3E}">
        <p14:creationId xmlns:p14="http://schemas.microsoft.com/office/powerpoint/2010/main" val="34772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23" grpId="0" animBg="1"/>
    </p:bldLst>
  </p:timing>
</p:sld>
</file>

<file path=ppt/theme/theme1.xml><?xml version="1.0" encoding="utf-8"?>
<a:theme xmlns:a="http://schemas.openxmlformats.org/drawingml/2006/main" name="Office Theme">
  <a:themeElements>
    <a:clrScheme name="NCRA">
      <a:dk1>
        <a:sysClr val="windowText" lastClr="000000"/>
      </a:dk1>
      <a:lt1>
        <a:sysClr val="window" lastClr="FFFFFF"/>
      </a:lt1>
      <a:dk2>
        <a:srgbClr val="000000"/>
      </a:dk2>
      <a:lt2>
        <a:srgbClr val="FFFFFF"/>
      </a:lt2>
      <a:accent1>
        <a:srgbClr val="024259"/>
      </a:accent1>
      <a:accent2>
        <a:srgbClr val="5F163E"/>
      </a:accent2>
      <a:accent3>
        <a:srgbClr val="A4C85B"/>
      </a:accent3>
      <a:accent4>
        <a:srgbClr val="F6A019"/>
      </a:accent4>
      <a:accent5>
        <a:srgbClr val="F2E335"/>
      </a:accent5>
      <a:accent6>
        <a:srgbClr val="E5252C"/>
      </a:accent6>
      <a:hlink>
        <a:srgbClr val="024259"/>
      </a:hlink>
      <a:folHlink>
        <a:srgbClr val="024259"/>
      </a:folHlink>
    </a:clrScheme>
    <a:fontScheme name="NC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EF14F74-18F9-4B4F-BFA7-ECE955EBF55B}" vid="{F9861E6E-D185-463F-A306-86848BD55F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5686C95A2EBF43B025E90D650CEE07" ma:contentTypeVersion="12" ma:contentTypeDescription="Create a new document." ma:contentTypeScope="" ma:versionID="eb5a10b266570b6f2fa3629c53dad7ba">
  <xsd:schema xmlns:xsd="http://www.w3.org/2001/XMLSchema" xmlns:xs="http://www.w3.org/2001/XMLSchema" xmlns:p="http://schemas.microsoft.com/office/2006/metadata/properties" xmlns:ns2="d67a2e7b-9a01-4f4b-a114-83423e9892b2" xmlns:ns3="5e24ba59-639b-4a7d-b7a6-a8c028b9f6c9" targetNamespace="http://schemas.microsoft.com/office/2006/metadata/properties" ma:root="true" ma:fieldsID="73971d4488bec552a01bc796a3d7ed62" ns2:_="" ns3:_="">
    <xsd:import namespace="d67a2e7b-9a01-4f4b-a114-83423e9892b2"/>
    <xsd:import namespace="5e24ba59-639b-4a7d-b7a6-a8c028b9f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a2e7b-9a01-4f4b-a114-83423e989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24ba59-639b-4a7d-b7a6-a8c028b9f6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D17818-3828-439B-9B3C-2088FAD26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7a2e7b-9a01-4f4b-a114-83423e9892b2"/>
    <ds:schemaRef ds:uri="5e24ba59-639b-4a7d-b7a6-a8c028b9f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7A1344-788F-411E-9B60-17108C8500BB}">
  <ds:schemaRefs>
    <ds:schemaRef ds:uri="http://schemas.microsoft.com/sharepoint/v3/contenttype/forms"/>
  </ds:schemaRefs>
</ds:datastoreItem>
</file>

<file path=customXml/itemProps3.xml><?xml version="1.0" encoding="utf-8"?>
<ds:datastoreItem xmlns:ds="http://schemas.openxmlformats.org/officeDocument/2006/customXml" ds:itemID="{D358CFE6-1A2E-44FB-B575-6AB06DB5C7D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NCRA Template v3</Template>
  <TotalTime>0</TotalTime>
  <Words>2886</Words>
  <Application>Microsoft Office PowerPoint</Application>
  <PresentationFormat>Widescreen</PresentationFormat>
  <Paragraphs>439</Paragraphs>
  <Slides>35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DDG_ProximaNova</vt:lpstr>
      <vt:lpstr>Gill Sans</vt:lpstr>
      <vt:lpstr>Office Theme</vt:lpstr>
      <vt:lpstr> Improving CNI cybersecurity in &lt;our country&gt;   Mejorando la ciberseguridad del CNI &lt;en nuestro país&gt;</vt:lpstr>
      <vt:lpstr>Be confident that the NCRA has a good pedigree Tenga la seguridad de que la NCRA tiene un buen pedigrí</vt:lpstr>
      <vt:lpstr>Our country has critical national infrastructure (CNI) that is vital for our prosperity Nuestro país tiene una infraestructura nacional crítica (CNI) que es vital para nuestra prosperidad.</vt:lpstr>
      <vt:lpstr>An overview of the cyber threat Una visión general de la amenaza cibernética   Overview of the changing cyber threat landscape including recent real-world examples of cyber-attacks.   Descripción general del cambiante panorama de las amenazas cibernéticas, incluidos ejemplos recientes de ataques cibernéticos en el mundo real. </vt:lpstr>
      <vt:lpstr>Cyber threats to CNI are growing in parallel with digital adoption Las amenazas cibernéticas a CNI están creciendo en paralelo con la adopción digital</vt:lpstr>
      <vt:lpstr>We don’t always understand the cyber risks to our CNI, so cannot mitigate them effectively  No siempre entendemos los riesgos cibernéticos para nuestro CNI, por lo que no podemos mitigarlos de manera efectiva.</vt:lpstr>
      <vt:lpstr>Be aware, the cyber threat is very real  Tenga en cuenta, la amenaza cibernética es muy real</vt:lpstr>
      <vt:lpstr>The cyber environment is constantly changing  El entorno cibernético cambia constantemente</vt:lpstr>
      <vt:lpstr>New technologies emerge, with weaknesses   Surgen nuevas tecnologías, con debilidades</vt:lpstr>
      <vt:lpstr>And threat actors operate as businesses Y los actores de amenazas operan como negocios</vt:lpstr>
      <vt:lpstr>What is the NCRA?  And how does it work?  ¿Qué es la NCRA?   ¿Y cómo funciona?</vt:lpstr>
      <vt:lpstr>What is a National Cyber Risk Assessment (NCRA)? ¿Qué es una Evaluación Nacional de Riesgos Cibernéticos (NCRA)?</vt:lpstr>
      <vt:lpstr>The NCRA is built around a risk management cycle that identifies risks and their mitigations La NCRA se basa en un ciclo de gestión de riesgos que identifica los riesgos y sus mitigaciones</vt:lpstr>
      <vt:lpstr>Identifies strategic investments and cyber improvements Identifica inversiones estratégicas y mejoras cibernéticas</vt:lpstr>
      <vt:lpstr>Overview of the timescales for a NCRA Resumen de los plazos para una NCRA</vt:lpstr>
      <vt:lpstr>We need to understand the nature of cyber risk … Necesitamos entender la naturaleza del riesgo cibernético …</vt:lpstr>
      <vt:lpstr>… and methods to manage the cyber risk down … y métodos para gestionar el riesgo cibernético</vt:lpstr>
      <vt:lpstr>NCRA implementation begins with a questionnaire La implementación de la NCRA comienza con un cuestionario</vt:lpstr>
      <vt:lpstr>The NCRA identifies critical national infrastructure systems, at a business service level.  La NCRA identifica los sistemas de infraestructura nacional críticos, a nivel de servicio empresarial.</vt:lpstr>
      <vt:lpstr>The questionnaire asks about cyber threats to your systems El cuestionario pregunta sobre las amenazas cibernéticas a sus sistemas</vt:lpstr>
      <vt:lpstr>The questionnaire will ask about system vulnerabilities El cuestionario preguntará acerca de las vulnerabilidades del sistema.</vt:lpstr>
      <vt:lpstr>Workshop sessions are used to validate the data Las sesiones del taller se utilizan para validar los datos</vt:lpstr>
      <vt:lpstr>What does the NCRA produce?  ¿Qué produce la NCRA? </vt:lpstr>
      <vt:lpstr>The NCRA delivers national level cyber risk insights … La NCRA brinda información sobre el riesgo cibernético a nivel nacional...</vt:lpstr>
      <vt:lpstr>… with drilldowns into sectors … … con profundizaciones en sectores …</vt:lpstr>
      <vt:lpstr>… and highlight attention areas e.g. GDP … y resaltar áreas de atención, p. PIB</vt:lpstr>
      <vt:lpstr>… and highlight attention areas e.g. threat vectors … y resaltar áreas de atención, p. Vectores de amenazas</vt:lpstr>
      <vt:lpstr>… and highlight attention areas e.g. threat intelligence … y resaltar áreas de atención, p. inteligencia de amenazas</vt:lpstr>
      <vt:lpstr>The data can generate understanding of dependencies Los datos pueden generar comprensión de las dependencias.</vt:lpstr>
      <vt:lpstr>NCRA Outcome: Capability and capacity development Resultado de NCRA: Capacidad y desarrollo de capacidades</vt:lpstr>
      <vt:lpstr>NCRA Outcome: Capability and capacity development Resultado de NCRA: Capacidad y desarrollo de capacidades</vt:lpstr>
      <vt:lpstr>How the NCRA data will be kept secure?  ¿Cómo se mantendrán seguros los datos de la NCRA?</vt:lpstr>
      <vt:lpstr>Questionnaire overview session  Sesión de resumen del cuestionario </vt:lpstr>
      <vt:lpstr>PowerPoint Presentation</vt:lpstr>
      <vt:lpstr>Questions?  ¿Preguntas?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2021-11-25T18:49:58Z</dcterms:created>
  <dcterms:modified xsi:type="dcterms:W3CDTF">2022-10-23T09:47:50Z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0x010100335686C95A2EBF43B025E90D650CEE07</vt:lpwstr>
  </property>
</Properties>
</file>